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2076139260" r:id="rId4"/>
    <p:sldId id="2076139262" r:id="rId5"/>
    <p:sldId id="2076138929" r:id="rId6"/>
    <p:sldId id="259" r:id="rId7"/>
    <p:sldId id="268" r:id="rId8"/>
    <p:sldId id="269" r:id="rId9"/>
    <p:sldId id="291" r:id="rId10"/>
    <p:sldId id="274" r:id="rId11"/>
    <p:sldId id="275" r:id="rId12"/>
    <p:sldId id="266" r:id="rId13"/>
    <p:sldId id="272" r:id="rId14"/>
    <p:sldId id="278" r:id="rId15"/>
    <p:sldId id="279" r:id="rId16"/>
    <p:sldId id="2076138905" r:id="rId17"/>
    <p:sldId id="2076138906" r:id="rId18"/>
    <p:sldId id="2076138907" r:id="rId19"/>
    <p:sldId id="2076138908" r:id="rId20"/>
    <p:sldId id="313" r:id="rId21"/>
    <p:sldId id="288" r:id="rId22"/>
    <p:sldId id="2076138894" r:id="rId23"/>
    <p:sldId id="2076138912" r:id="rId24"/>
    <p:sldId id="260" r:id="rId25"/>
    <p:sldId id="270" r:id="rId26"/>
    <p:sldId id="271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2076138919" r:id="rId35"/>
    <p:sldId id="2076138920" r:id="rId36"/>
    <p:sldId id="2076138921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-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AMARE Robyn" userId="b9b5d773-0a7f-4160-9477-7988d8672fbf" providerId="ADAL" clId="{6F7113B0-6D8E-4EC2-80CA-E488F9E35E95}"/>
    <pc:docChg chg="modSld">
      <pc:chgData name="DELAMARE Robyn" userId="b9b5d773-0a7f-4160-9477-7988d8672fbf" providerId="ADAL" clId="{6F7113B0-6D8E-4EC2-80CA-E488F9E35E95}" dt="2026-09-29T14:08:52.369" v="13" actId="1076"/>
      <pc:docMkLst>
        <pc:docMk/>
      </pc:docMkLst>
      <pc:sldChg chg="modSp mod">
        <pc:chgData name="DELAMARE Robyn" userId="b9b5d773-0a7f-4160-9477-7988d8672fbf" providerId="ADAL" clId="{6F7113B0-6D8E-4EC2-80CA-E488F9E35E95}" dt="2026-09-29T14:08:52.369" v="13" actId="1076"/>
        <pc:sldMkLst>
          <pc:docMk/>
          <pc:sldMk cId="376145416" sldId="2076138920"/>
        </pc:sldMkLst>
        <pc:spChg chg="mod">
          <ac:chgData name="DELAMARE Robyn" userId="b9b5d773-0a7f-4160-9477-7988d8672fbf" providerId="ADAL" clId="{6F7113B0-6D8E-4EC2-80CA-E488F9E35E95}" dt="2026-09-29T14:08:52.369" v="13" actId="1076"/>
          <ac:spMkLst>
            <pc:docMk/>
            <pc:sldMk cId="376145416" sldId="2076138920"/>
            <ac:spMk id="7" creationId="{6D866C96-9649-DF35-41F0-D358113CA96D}"/>
          </ac:spMkLst>
        </pc:spChg>
        <pc:spChg chg="mod">
          <ac:chgData name="DELAMARE Robyn" userId="b9b5d773-0a7f-4160-9477-7988d8672fbf" providerId="ADAL" clId="{6F7113B0-6D8E-4EC2-80CA-E488F9E35E95}" dt="2026-09-29T14:08:47.910" v="11" actId="1076"/>
          <ac:spMkLst>
            <pc:docMk/>
            <pc:sldMk cId="376145416" sldId="2076138920"/>
            <ac:spMk id="8" creationId="{46099703-3A7C-4ECD-4D29-681DA9E9ADA8}"/>
          </ac:spMkLst>
        </pc:spChg>
        <pc:spChg chg="mod">
          <ac:chgData name="DELAMARE Robyn" userId="b9b5d773-0a7f-4160-9477-7988d8672fbf" providerId="ADAL" clId="{6F7113B0-6D8E-4EC2-80CA-E488F9E35E95}" dt="2026-09-29T14:08:16.839" v="3" actId="1076"/>
          <ac:spMkLst>
            <pc:docMk/>
            <pc:sldMk cId="376145416" sldId="2076138920"/>
            <ac:spMk id="10" creationId="{CE0B4C17-1A01-D5C3-30CF-291CB2684D61}"/>
          </ac:spMkLst>
        </pc:spChg>
        <pc:spChg chg="mod">
          <ac:chgData name="DELAMARE Robyn" userId="b9b5d773-0a7f-4160-9477-7988d8672fbf" providerId="ADAL" clId="{6F7113B0-6D8E-4EC2-80CA-E488F9E35E95}" dt="2026-09-29T14:08:28.237" v="5" actId="1076"/>
          <ac:spMkLst>
            <pc:docMk/>
            <pc:sldMk cId="376145416" sldId="2076138920"/>
            <ac:spMk id="11" creationId="{A2DF9D69-1B3C-7A74-D02D-A072907B0AA1}"/>
          </ac:spMkLst>
        </pc:spChg>
        <pc:spChg chg="mod">
          <ac:chgData name="DELAMARE Robyn" userId="b9b5d773-0a7f-4160-9477-7988d8672fbf" providerId="ADAL" clId="{6F7113B0-6D8E-4EC2-80CA-E488F9E35E95}" dt="2026-09-29T14:08:44.943" v="10" actId="1076"/>
          <ac:spMkLst>
            <pc:docMk/>
            <pc:sldMk cId="376145416" sldId="2076138920"/>
            <ac:spMk id="14" creationId="{D9329B47-0740-DA50-9918-9C3ECBFECF4C}"/>
          </ac:spMkLst>
        </pc:spChg>
        <pc:spChg chg="mod">
          <ac:chgData name="DELAMARE Robyn" userId="b9b5d773-0a7f-4160-9477-7988d8672fbf" providerId="ADAL" clId="{6F7113B0-6D8E-4EC2-80CA-E488F9E35E95}" dt="2026-09-29T14:08:50.152" v="12" actId="1076"/>
          <ac:spMkLst>
            <pc:docMk/>
            <pc:sldMk cId="376145416" sldId="2076138920"/>
            <ac:spMk id="19" creationId="{BD42444B-5F14-D3A8-D5C4-648699380AED}"/>
          </ac:spMkLst>
        </pc:spChg>
        <pc:spChg chg="mod">
          <ac:chgData name="DELAMARE Robyn" userId="b9b5d773-0a7f-4160-9477-7988d8672fbf" providerId="ADAL" clId="{6F7113B0-6D8E-4EC2-80CA-E488F9E35E95}" dt="2026-09-29T14:08:16.839" v="3" actId="1076"/>
          <ac:spMkLst>
            <pc:docMk/>
            <pc:sldMk cId="376145416" sldId="2076138920"/>
            <ac:spMk id="23" creationId="{53BD53CE-6039-8910-BBCA-5EAF83FD6B74}"/>
          </ac:spMkLst>
        </pc:spChg>
        <pc:spChg chg="mod">
          <ac:chgData name="DELAMARE Robyn" userId="b9b5d773-0a7f-4160-9477-7988d8672fbf" providerId="ADAL" clId="{6F7113B0-6D8E-4EC2-80CA-E488F9E35E95}" dt="2026-09-29T14:08:28.237" v="5" actId="1076"/>
          <ac:spMkLst>
            <pc:docMk/>
            <pc:sldMk cId="376145416" sldId="2076138920"/>
            <ac:spMk id="27" creationId="{F1E6EEB9-5710-D67E-E4A5-6ADACAFA9C99}"/>
          </ac:spMkLst>
        </pc:spChg>
        <pc:picChg chg="mod">
          <ac:chgData name="DELAMARE Robyn" userId="b9b5d773-0a7f-4160-9477-7988d8672fbf" providerId="ADAL" clId="{6F7113B0-6D8E-4EC2-80CA-E488F9E35E95}" dt="2026-09-29T14:08:42.420" v="9" actId="1076"/>
          <ac:picMkLst>
            <pc:docMk/>
            <pc:sldMk cId="376145416" sldId="2076138920"/>
            <ac:picMk id="3" creationId="{001F5B49-BFD5-C5D0-44F1-5C228CB72A6C}"/>
          </ac:picMkLst>
        </pc:picChg>
        <pc:picChg chg="mod">
          <ac:chgData name="DELAMARE Robyn" userId="b9b5d773-0a7f-4160-9477-7988d8672fbf" providerId="ADAL" clId="{6F7113B0-6D8E-4EC2-80CA-E488F9E35E95}" dt="2026-09-29T14:08:06.419" v="1" actId="1076"/>
          <ac:picMkLst>
            <pc:docMk/>
            <pc:sldMk cId="376145416" sldId="2076138920"/>
            <ac:picMk id="13" creationId="{EF21DDA2-D2FC-5866-B192-CFD1B8881645}"/>
          </ac:picMkLst>
        </pc:picChg>
        <pc:picChg chg="mod">
          <ac:chgData name="DELAMARE Robyn" userId="b9b5d773-0a7f-4160-9477-7988d8672fbf" providerId="ADAL" clId="{6F7113B0-6D8E-4EC2-80CA-E488F9E35E95}" dt="2026-09-29T14:08:11.186" v="2" actId="1076"/>
          <ac:picMkLst>
            <pc:docMk/>
            <pc:sldMk cId="376145416" sldId="2076138920"/>
            <ac:picMk id="21" creationId="{444C0905-A37E-BFB8-6732-395046028CD6}"/>
          </ac:picMkLst>
        </pc:picChg>
        <pc:picChg chg="mod">
          <ac:chgData name="DELAMARE Robyn" userId="b9b5d773-0a7f-4160-9477-7988d8672fbf" providerId="ADAL" clId="{6F7113B0-6D8E-4EC2-80CA-E488F9E35E95}" dt="2026-09-29T14:08:19.454" v="4" actId="1076"/>
          <ac:picMkLst>
            <pc:docMk/>
            <pc:sldMk cId="376145416" sldId="2076138920"/>
            <ac:picMk id="25" creationId="{9A3494EA-FD21-AB19-B3EB-7F1EF5F9E0DC}"/>
          </ac:picMkLst>
        </pc:picChg>
      </pc:sldChg>
      <pc:sldChg chg="modSp mod">
        <pc:chgData name="DELAMARE Robyn" userId="b9b5d773-0a7f-4160-9477-7988d8672fbf" providerId="ADAL" clId="{6F7113B0-6D8E-4EC2-80CA-E488F9E35E95}" dt="2026-09-29T14:07:50.395" v="0" actId="1076"/>
        <pc:sldMkLst>
          <pc:docMk/>
          <pc:sldMk cId="2396801710" sldId="2076138921"/>
        </pc:sldMkLst>
        <pc:picChg chg="mod">
          <ac:chgData name="DELAMARE Robyn" userId="b9b5d773-0a7f-4160-9477-7988d8672fbf" providerId="ADAL" clId="{6F7113B0-6D8E-4EC2-80CA-E488F9E35E95}" dt="2026-09-29T14:07:50.395" v="0" actId="1076"/>
          <ac:picMkLst>
            <pc:docMk/>
            <pc:sldMk cId="2396801710" sldId="2076138921"/>
            <ac:picMk id="15" creationId="{422A26F7-4EAB-CDAB-6CF1-4509BCFED66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C1797-9CF3-4524-B05B-2FAD19D2385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DF029-4065-43AF-884E-4A9CECF2AC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857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F5086-1B89-4351-A755-D1B826E97D6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79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0DD20-0D49-6BEB-AF5B-4F5368335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D377733-32E0-E2B2-9478-28773F2C3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56FA14-C7D4-85CF-E24C-AD58EB35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16906F-49CD-4183-5444-6EE5343B7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44D404-72E7-8102-61A8-3D080DB3D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25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13219-01E0-4C54-E733-463CA37F4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90EA4D-6C63-AC9B-2954-E08E41D0A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E83EFA-061F-FA82-C124-CDBB86DCA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ECFA4C-C894-D101-A194-CB969590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06DD81-7F53-B0F4-1E70-EB570C7FC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59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9139EA-4257-4BBB-4C91-901354EB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9B0808-11DC-2C81-893B-B3C1782FD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3D2063-0C09-3C93-DE32-050D7A82A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A4B5D4-CE07-1D7B-6147-DBB8A2ED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85FED8-26C1-64FB-7277-3ABA1EC2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565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D0B09-AA27-F8CD-20ED-90B44C6CB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9B85FF-3309-1BB5-79F4-DF91C4B20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4F223D-9FCF-AF0A-95B2-7E2777A34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8218BC-98FC-F1B1-D9D1-AC3D667C0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640160-4565-2F7A-5E40-82EDE634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B09ACA-F4C7-AA70-DF0B-B783C0AF7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01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105DB5-3931-DA6C-9880-212F46E09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0035C6-CB7E-B6F0-0294-E9D009384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20B386-8956-2A83-63FF-1F85DC413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927503-06BA-BBBC-164E-7D13B31E8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9274F3A-2078-69BB-791B-BF57A9301C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107F7C3-A39D-DC2D-C9C9-79B87CF61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DDC7938-9B87-8FB9-AC9F-2B99EA4D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7CFEEA3-9960-B14E-B7BA-1FF2FBF8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95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5CE8A-3C9F-4AA4-08C1-7B35FB8C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01887FC-B29D-584C-8B94-BEB44A113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BC1548-8E89-2E79-42A4-881314717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755A16-661D-CAAD-0691-ED572951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440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00923F3-C47F-E7C5-03E0-8493D7269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8A9EF2-A0B3-A022-32AF-615041336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B45769-66DE-83AE-F04A-68412E355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93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8DC078-2B73-D479-985E-253FF2841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05FF74-8146-B561-B163-5A4D723EB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1A485A4-DF46-4A1D-A0FF-53A8A6956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52C9B4-283B-81B2-41EA-C89622EB2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05B9AB-1AD3-897D-7E19-F88709AF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E5ADF9-7EE6-2F43-931F-8A0EFB0D3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938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0CA555-2649-3B32-999C-1E080E7EF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9926FC1-4881-7EA4-C2ED-7B386A06B1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715EFA-FE64-D03F-F922-AA3CF1A7D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D33EB2-CC3B-280B-9E8D-4B81A300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631ECB-05EB-21CF-E32B-F2DDACC9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1ACB6C-CF09-89AB-E89A-918C5EF49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09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B07F88-8020-2DA9-0CBD-DDB32310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649E97-1E45-A15D-FFF2-1988E55E2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7DB9AB-906C-3F5C-A809-FAA751174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6594D3-1125-33B1-49A1-4F623229C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B03165-CB6C-2CE9-51C1-DA8AB797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768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E0733B-8171-ECD5-B78B-D96622939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4218232-EB0E-F602-78FF-4693741CA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53781B-6E8D-8232-FE2C-BC9D57560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FBFCB3-46AA-69DB-DDAC-BECD41E1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61F9B0-BEBB-C9FB-C678-B3F00D5C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746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4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/>
              <a:t>Cliquez et modifiez le titre</a:t>
            </a:r>
            <a:endParaRPr lang="en-US" sz="6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728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878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C5786D-3086-C9F0-B69D-1081B22FA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6AF128-9759-AF76-0F94-7375F0100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92F162-6524-9AA6-E6D0-C06878F57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A5DE9-589E-4119-99CA-F57BAEB5782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1D715B-F208-EFA2-E0E2-7345B0183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2AE467-046D-E8D9-F3BE-A63CA712E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6E0FC1-9926-4B1C-B16F-80EBB00EB5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12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KKo-Mc0Rf30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youtu.be/7xvmGhUXe7M" TargetMode="External"/><Relationship Id="rId5" Type="http://schemas.openxmlformats.org/officeDocument/2006/relationships/image" Target="../media/image26.png"/><Relationship Id="rId10" Type="http://schemas.openxmlformats.org/officeDocument/2006/relationships/hyperlink" Target="https://youtu.be/9x82DYX2RW0" TargetMode="External"/><Relationship Id="rId4" Type="http://schemas.openxmlformats.org/officeDocument/2006/relationships/hyperlink" Target="https://youtu.be/HPUz0f_yWNI" TargetMode="External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8ZyZDaoPg9A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youtu.be/9SkSMxKEQjE" TargetMode="External"/><Relationship Id="rId5" Type="http://schemas.openxmlformats.org/officeDocument/2006/relationships/image" Target="../media/image30.png"/><Relationship Id="rId10" Type="http://schemas.openxmlformats.org/officeDocument/2006/relationships/hyperlink" Target="https://youtu.be/lNmv_R_wYnA" TargetMode="External"/><Relationship Id="rId4" Type="http://schemas.openxmlformats.org/officeDocument/2006/relationships/hyperlink" Target="https://youtu.be/ZlpecxsLXUU" TargetMode="External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youtu.be/PW2Vpc65tGQ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EJ9jpgkQfNo" TargetMode="External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openxmlformats.org/officeDocument/2006/relationships/hyperlink" Target="https://youtu.be/EBiHJivNfPw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youtu.be/xkxvFxVkfvs" TargetMode="External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openxmlformats.org/officeDocument/2006/relationships/hyperlink" Target="https://youtu.be/ROIxwE-eaN4" TargetMode="External"/><Relationship Id="rId4" Type="http://schemas.openxmlformats.org/officeDocument/2006/relationships/hyperlink" Target="https://youtu.be/x123Xk9xFJ8" TargetMode="External"/><Relationship Id="rId9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youtu.be/EBiHJivNfPw" TargetMode="Externa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970DA0-D99E-7C8C-CFAD-91AA8AD1B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DOCUMENTS D’ORGANISATION </a:t>
            </a:r>
            <a:br>
              <a:rPr lang="fr-FR"/>
            </a:br>
            <a:r>
              <a:rPr lang="fr-FR"/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271802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E5AEF50-A591-C2C3-A8F4-93B5F690D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01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275BFF6F-57DC-7072-97FF-E147A234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Organisation </a:t>
            </a:r>
            <a:br>
              <a:rPr lang="fr-FR"/>
            </a:br>
            <a:r>
              <a:rPr lang="fr-FR"/>
              <a:t>Plateau</a:t>
            </a:r>
            <a:br>
              <a:rPr lang="fr-FR"/>
            </a:br>
            <a:r>
              <a:rPr lang="fr-FR"/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249157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61307-4E0D-14FF-DD46-C800CF93F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A721D61-61D7-670B-64B9-3D0FAF5D77B4}"/>
              </a:ext>
            </a:extLst>
          </p:cNvPr>
          <p:cNvSpPr/>
          <p:nvPr/>
        </p:nvSpPr>
        <p:spPr>
          <a:xfrm>
            <a:off x="0" y="-8467"/>
            <a:ext cx="12192000" cy="845155"/>
          </a:xfrm>
          <a:prstGeom prst="rect">
            <a:avLst/>
          </a:prstGeom>
          <a:gradFill>
            <a:gsLst>
              <a:gs pos="0">
                <a:srgbClr val="0045D4"/>
              </a:gs>
              <a:gs pos="100000">
                <a:srgbClr val="00206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92A9EB19-A5D0-661B-84A7-B41D9ED24B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913" t="6471" r="17655" b="15682"/>
          <a:stretch/>
        </p:blipFill>
        <p:spPr>
          <a:xfrm>
            <a:off x="202397" y="111496"/>
            <a:ext cx="417769" cy="5408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F588EF-5682-AE5A-01F0-625DFB650CAC}"/>
              </a:ext>
            </a:extLst>
          </p:cNvPr>
          <p:cNvSpPr/>
          <p:nvPr/>
        </p:nvSpPr>
        <p:spPr>
          <a:xfrm>
            <a:off x="749404" y="257251"/>
            <a:ext cx="5346595" cy="406436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U6-U7 – LE PLATEAU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410CE8E-969D-4916-C395-35DE51014983}"/>
              </a:ext>
            </a:extLst>
          </p:cNvPr>
          <p:cNvCxnSpPr>
            <a:cxnSpLocks/>
          </p:cNvCxnSpPr>
          <p:nvPr/>
        </p:nvCxnSpPr>
        <p:spPr>
          <a:xfrm>
            <a:off x="0" y="6414419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04E1FB3-C9AA-6284-8F70-E8730E01798E}"/>
              </a:ext>
            </a:extLst>
          </p:cNvPr>
          <p:cNvCxnSpPr>
            <a:cxnSpLocks/>
          </p:cNvCxnSpPr>
          <p:nvPr/>
        </p:nvCxnSpPr>
        <p:spPr>
          <a:xfrm>
            <a:off x="0" y="836688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A9CC6F2-DB0D-8835-5C0C-8D12949E4F33}"/>
              </a:ext>
            </a:extLst>
          </p:cNvPr>
          <p:cNvSpPr/>
          <p:nvPr/>
        </p:nvSpPr>
        <p:spPr>
          <a:xfrm>
            <a:off x="9705435" y="753008"/>
            <a:ext cx="2342632" cy="1753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2D560A-49AE-6C7B-9881-45187241B187}"/>
              </a:ext>
            </a:extLst>
          </p:cNvPr>
          <p:cNvSpPr/>
          <p:nvPr/>
        </p:nvSpPr>
        <p:spPr>
          <a:xfrm>
            <a:off x="9705434" y="755817"/>
            <a:ext cx="2342632" cy="195609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Un Football pour tous les enfants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7B962D3-7DA5-F7EE-0D9F-D367142CAD53}"/>
              </a:ext>
            </a:extLst>
          </p:cNvPr>
          <p:cNvSpPr/>
          <p:nvPr/>
        </p:nvSpPr>
        <p:spPr>
          <a:xfrm rot="-120000">
            <a:off x="10441982" y="151756"/>
            <a:ext cx="869535" cy="45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6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FF Hero" panose="02000508000000020004" pitchFamily="2" charset="77"/>
                <a:ea typeface="+mn-ea"/>
                <a:cs typeface="+mn-cs"/>
              </a:rPr>
              <a:t>U6-U7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0E29A70-A32B-CC3C-BDCD-EE8B4FD65784}"/>
              </a:ext>
            </a:extLst>
          </p:cNvPr>
          <p:cNvSpPr/>
          <p:nvPr/>
        </p:nvSpPr>
        <p:spPr>
          <a:xfrm>
            <a:off x="-1" y="6330739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108F3D4-17E2-294C-25A3-9ED39D523BE5}"/>
              </a:ext>
            </a:extLst>
          </p:cNvPr>
          <p:cNvSpPr/>
          <p:nvPr/>
        </p:nvSpPr>
        <p:spPr>
          <a:xfrm>
            <a:off x="-2" y="6325082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Passion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E351AE9B-3A3C-21EA-214F-5D8E0BA4A466}"/>
              </a:ext>
            </a:extLst>
          </p:cNvPr>
          <p:cNvSpPr/>
          <p:nvPr/>
        </p:nvSpPr>
        <p:spPr>
          <a:xfrm>
            <a:off x="10769600" y="6341548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D8CABAF-D83D-B49D-1298-1B6337DA849E}"/>
              </a:ext>
            </a:extLst>
          </p:cNvPr>
          <p:cNvSpPr/>
          <p:nvPr/>
        </p:nvSpPr>
        <p:spPr>
          <a:xfrm>
            <a:off x="10769599" y="6335891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Plaisir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pic>
        <p:nvPicPr>
          <p:cNvPr id="71" name="Image 70">
            <a:extLst>
              <a:ext uri="{FF2B5EF4-FFF2-40B4-BE49-F238E27FC236}">
                <a16:creationId xmlns:a16="http://schemas.microsoft.com/office/drawing/2014/main" id="{B9359BDC-709A-67D4-5C19-C4C176550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1146662" y="4734090"/>
            <a:ext cx="699663" cy="61168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D9D565D-4F02-7D36-D9D0-80635E0855EE}"/>
              </a:ext>
            </a:extLst>
          </p:cNvPr>
          <p:cNvSpPr/>
          <p:nvPr/>
        </p:nvSpPr>
        <p:spPr>
          <a:xfrm>
            <a:off x="2074917" y="934405"/>
            <a:ext cx="1972025" cy="773931"/>
          </a:xfrm>
          <a:prstGeom prst="rect">
            <a:avLst/>
          </a:prstGeom>
          <a:solidFill>
            <a:srgbClr val="002B8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LE PLATEAU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FBBE6A9-A38B-73AC-1F3E-B08BCE8DBED3}"/>
              </a:ext>
            </a:extLst>
          </p:cNvPr>
          <p:cNvSpPr/>
          <p:nvPr/>
        </p:nvSpPr>
        <p:spPr>
          <a:xfrm>
            <a:off x="981071" y="1843928"/>
            <a:ext cx="1972025" cy="423098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rgbClr val="FF0000"/>
                </a:solidFill>
              </a:rPr>
              <a:t>LES OUTILS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1E6BC67-E69B-73FC-9EBD-D3720F93C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69226" y="708948"/>
            <a:ext cx="883943" cy="14708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63D4D1-B12B-288A-76EC-4CE0B66B2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3039" y="4761493"/>
            <a:ext cx="1334485" cy="12598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DAC613-0CC3-C4D4-DED9-FB9F8B5CD11F}"/>
              </a:ext>
            </a:extLst>
          </p:cNvPr>
          <p:cNvSpPr/>
          <p:nvPr/>
        </p:nvSpPr>
        <p:spPr>
          <a:xfrm>
            <a:off x="4214565" y="954835"/>
            <a:ext cx="5090302" cy="753501"/>
          </a:xfrm>
          <a:prstGeom prst="rect">
            <a:avLst/>
          </a:prstGeom>
          <a:solidFill>
            <a:schemeClr val="bg1"/>
          </a:solidFill>
          <a:ln>
            <a:solidFill>
              <a:srgbClr val="0045D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>
                <a:solidFill>
                  <a:srgbClr val="002060"/>
                </a:solidFill>
              </a:rPr>
              <a:t>5 x 10 min</a:t>
            </a:r>
          </a:p>
          <a:p>
            <a:pPr algn="ctr"/>
            <a:r>
              <a:rPr lang="fr-FR" sz="1400">
                <a:solidFill>
                  <a:srgbClr val="002060"/>
                </a:solidFill>
              </a:rPr>
              <a:t>1 défi, 1 forme jouée en ballon magique et 3 rencontres </a:t>
            </a:r>
          </a:p>
        </p:txBody>
      </p:sp>
      <p:pic>
        <p:nvPicPr>
          <p:cNvPr id="7" name="Graphique 6" descr="Liste avec un remplissage uni">
            <a:extLst>
              <a:ext uri="{FF2B5EF4-FFF2-40B4-BE49-F238E27FC236}">
                <a16:creationId xmlns:a16="http://schemas.microsoft.com/office/drawing/2014/main" id="{89840CA5-47AB-866A-AE39-EEBBBDE83D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22399" y="2281053"/>
            <a:ext cx="1084382" cy="10843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AB8CDA-EA52-7BF1-0025-0FD9C910EF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799" y="1859811"/>
            <a:ext cx="3786080" cy="21296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728D64-DC35-CD0F-B0F2-53D597F072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8069" y="1859811"/>
            <a:ext cx="2910391" cy="163709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AB7934-25E4-171A-AEFC-A2A733A745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7422" y="2616721"/>
            <a:ext cx="2842076" cy="159866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5F7FE6-09FC-5831-6AC8-BABD91EE1B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9579" y="4487027"/>
            <a:ext cx="2842076" cy="159866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ADD06E0-E310-D4A6-8F71-C6C54237EA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38723" y="4487027"/>
            <a:ext cx="2842076" cy="1598668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D8032242-AA99-50D4-60DF-49DF9AB05FB8}"/>
              </a:ext>
            </a:extLst>
          </p:cNvPr>
          <p:cNvSpPr txBox="1"/>
          <p:nvPr/>
        </p:nvSpPr>
        <p:spPr>
          <a:xfrm>
            <a:off x="3204470" y="5200493"/>
            <a:ext cx="23408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>
                <a:solidFill>
                  <a:srgbClr val="DDB97A"/>
                </a:solidFill>
                <a:latin typeface="FFF Equipe Black" panose="02000A03000000020004" pitchFamily="50" charset="0"/>
              </a:rPr>
              <a:t>Feuille terrain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94BE753-1034-4770-6397-1746579465B9}"/>
              </a:ext>
            </a:extLst>
          </p:cNvPr>
          <p:cNvSpPr txBox="1"/>
          <p:nvPr/>
        </p:nvSpPr>
        <p:spPr>
          <a:xfrm>
            <a:off x="4106220" y="4022783"/>
            <a:ext cx="4448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>
                <a:solidFill>
                  <a:srgbClr val="DDB97A"/>
                </a:solidFill>
                <a:latin typeface="FFF Equipe Black" panose="02000A03000000020004" pitchFamily="50" charset="0"/>
              </a:rPr>
              <a:t>Feuille de rotation à 6, à 8 et à 10 équipes</a:t>
            </a:r>
          </a:p>
          <a:p>
            <a:pPr algn="ctr"/>
            <a:endParaRPr lang="fr-FR" sz="1600">
              <a:solidFill>
                <a:srgbClr val="DDB97A"/>
              </a:solidFill>
              <a:latin typeface="FFF Equipe Black" panose="02000A03000000020004" pitchFamily="50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BD5AFE1-419C-BA1C-03A1-5C433827C42C}"/>
              </a:ext>
            </a:extLst>
          </p:cNvPr>
          <p:cNvSpPr txBox="1"/>
          <p:nvPr/>
        </p:nvSpPr>
        <p:spPr>
          <a:xfrm>
            <a:off x="10431504" y="1519655"/>
            <a:ext cx="1775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* A partir de 11 équipes, mettre en place des niveaux sur les plateaux et utiliser 2 feuilles de rotation </a:t>
            </a:r>
          </a:p>
        </p:txBody>
      </p:sp>
    </p:spTree>
    <p:extLst>
      <p:ext uri="{BB962C8B-B14F-4D97-AF65-F5344CB8AC3E}">
        <p14:creationId xmlns:p14="http://schemas.microsoft.com/office/powerpoint/2010/main" val="428929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A700-63DD-5A64-A472-AD5F082CA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B1CE4B7-DDB7-C64F-DFBC-CC800DB43FDB}"/>
              </a:ext>
            </a:extLst>
          </p:cNvPr>
          <p:cNvSpPr/>
          <p:nvPr/>
        </p:nvSpPr>
        <p:spPr>
          <a:xfrm>
            <a:off x="0" y="-8467"/>
            <a:ext cx="12192000" cy="845155"/>
          </a:xfrm>
          <a:prstGeom prst="rect">
            <a:avLst/>
          </a:prstGeom>
          <a:gradFill>
            <a:gsLst>
              <a:gs pos="0">
                <a:srgbClr val="0045D4"/>
              </a:gs>
              <a:gs pos="100000">
                <a:srgbClr val="00206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91495C8-F94D-2F51-2860-363AF6896C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913" t="6471" r="17655" b="15682"/>
          <a:stretch/>
        </p:blipFill>
        <p:spPr>
          <a:xfrm>
            <a:off x="202397" y="111496"/>
            <a:ext cx="417769" cy="5408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CFF696-DDBA-41C8-6572-68FC9BC57CF7}"/>
              </a:ext>
            </a:extLst>
          </p:cNvPr>
          <p:cNvSpPr/>
          <p:nvPr/>
        </p:nvSpPr>
        <p:spPr>
          <a:xfrm>
            <a:off x="872788" y="269833"/>
            <a:ext cx="4516581" cy="406436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LE TERRAIN U6 et U6-U7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C47E30D-F215-EB20-CAEF-2EBB3C531302}"/>
              </a:ext>
            </a:extLst>
          </p:cNvPr>
          <p:cNvCxnSpPr>
            <a:cxnSpLocks/>
          </p:cNvCxnSpPr>
          <p:nvPr/>
        </p:nvCxnSpPr>
        <p:spPr>
          <a:xfrm>
            <a:off x="0" y="6414419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08B4720-FF08-6E01-2570-A850C50BC0CB}"/>
              </a:ext>
            </a:extLst>
          </p:cNvPr>
          <p:cNvCxnSpPr>
            <a:cxnSpLocks/>
          </p:cNvCxnSpPr>
          <p:nvPr/>
        </p:nvCxnSpPr>
        <p:spPr>
          <a:xfrm>
            <a:off x="0" y="836688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18288D3-219F-4E1E-EF2C-A1E2DDF4FA4E}"/>
              </a:ext>
            </a:extLst>
          </p:cNvPr>
          <p:cNvSpPr/>
          <p:nvPr/>
        </p:nvSpPr>
        <p:spPr>
          <a:xfrm>
            <a:off x="9705435" y="753008"/>
            <a:ext cx="2342632" cy="1753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F3FE520-A8B2-579E-3CD6-1B08C93C617D}"/>
              </a:ext>
            </a:extLst>
          </p:cNvPr>
          <p:cNvSpPr/>
          <p:nvPr/>
        </p:nvSpPr>
        <p:spPr>
          <a:xfrm>
            <a:off x="9705434" y="755817"/>
            <a:ext cx="2342632" cy="195609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Un Football pour tous les enfants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F5F2269-2528-34A8-CD5D-F7AA0B878480}"/>
              </a:ext>
            </a:extLst>
          </p:cNvPr>
          <p:cNvSpPr/>
          <p:nvPr/>
        </p:nvSpPr>
        <p:spPr>
          <a:xfrm rot="-120000">
            <a:off x="10441982" y="151756"/>
            <a:ext cx="869535" cy="45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6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FF Hero" panose="02000508000000020004" pitchFamily="2" charset="77"/>
                <a:ea typeface="+mn-ea"/>
                <a:cs typeface="+mn-cs"/>
              </a:rPr>
              <a:t>U6-U7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AE78E16-B74E-381D-1661-8F97B8B6AF80}"/>
              </a:ext>
            </a:extLst>
          </p:cNvPr>
          <p:cNvSpPr/>
          <p:nvPr/>
        </p:nvSpPr>
        <p:spPr>
          <a:xfrm>
            <a:off x="-1" y="6330739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E341424-6728-1676-693E-8FE483509482}"/>
              </a:ext>
            </a:extLst>
          </p:cNvPr>
          <p:cNvSpPr/>
          <p:nvPr/>
        </p:nvSpPr>
        <p:spPr>
          <a:xfrm>
            <a:off x="-2" y="6325082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Passion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720D8C65-DFA2-13B5-D139-CE09185764D4}"/>
              </a:ext>
            </a:extLst>
          </p:cNvPr>
          <p:cNvSpPr/>
          <p:nvPr/>
        </p:nvSpPr>
        <p:spPr>
          <a:xfrm>
            <a:off x="10769600" y="6341548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6DAC52C-8617-383D-A2D8-D72E473CC4C0}"/>
              </a:ext>
            </a:extLst>
          </p:cNvPr>
          <p:cNvSpPr/>
          <p:nvPr/>
        </p:nvSpPr>
        <p:spPr>
          <a:xfrm>
            <a:off x="10769599" y="6335891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Plaisir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3A09B14E-F34D-DE91-27FC-3893C0A47E04}"/>
              </a:ext>
            </a:extLst>
          </p:cNvPr>
          <p:cNvCxnSpPr>
            <a:cxnSpLocks/>
          </p:cNvCxnSpPr>
          <p:nvPr/>
        </p:nvCxnSpPr>
        <p:spPr>
          <a:xfrm>
            <a:off x="5505449" y="1852647"/>
            <a:ext cx="0" cy="343940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42EF811-EA62-CB0A-5CBE-A2C56D8D5702}"/>
              </a:ext>
            </a:extLst>
          </p:cNvPr>
          <p:cNvCxnSpPr>
            <a:cxnSpLocks/>
          </p:cNvCxnSpPr>
          <p:nvPr/>
        </p:nvCxnSpPr>
        <p:spPr>
          <a:xfrm>
            <a:off x="6087689" y="5605289"/>
            <a:ext cx="5027275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ED76962-8AF0-4CFA-4097-B43AD591AA5B}"/>
              </a:ext>
            </a:extLst>
          </p:cNvPr>
          <p:cNvCxnSpPr>
            <a:cxnSpLocks/>
          </p:cNvCxnSpPr>
          <p:nvPr/>
        </p:nvCxnSpPr>
        <p:spPr>
          <a:xfrm>
            <a:off x="6087689" y="1498793"/>
            <a:ext cx="1207997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1AB3BC17-6955-5372-3B02-FC707498E972}"/>
              </a:ext>
            </a:extLst>
          </p:cNvPr>
          <p:cNvSpPr txBox="1"/>
          <p:nvPr/>
        </p:nvSpPr>
        <p:spPr>
          <a:xfrm>
            <a:off x="6491030" y="1191016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F081D89-C82D-6EBC-D892-CD34F2AE0A2D}"/>
              </a:ext>
            </a:extLst>
          </p:cNvPr>
          <p:cNvCxnSpPr>
            <a:cxnSpLocks/>
          </p:cNvCxnSpPr>
          <p:nvPr/>
        </p:nvCxnSpPr>
        <p:spPr>
          <a:xfrm>
            <a:off x="11351677" y="1785201"/>
            <a:ext cx="0" cy="631562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A9CAECE-6C50-ACCD-6801-A07C88109573}"/>
              </a:ext>
            </a:extLst>
          </p:cNvPr>
          <p:cNvSpPr txBox="1"/>
          <p:nvPr/>
        </p:nvSpPr>
        <p:spPr>
          <a:xfrm>
            <a:off x="11481563" y="1904581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m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8414A192-F518-1F9D-F847-B608799C1B62}"/>
              </a:ext>
            </a:extLst>
          </p:cNvPr>
          <p:cNvCxnSpPr>
            <a:cxnSpLocks/>
          </p:cNvCxnSpPr>
          <p:nvPr/>
        </p:nvCxnSpPr>
        <p:spPr>
          <a:xfrm>
            <a:off x="7344483" y="1498793"/>
            <a:ext cx="1207997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16768D82-7BDA-5A51-8110-3ECE9590EDF7}"/>
              </a:ext>
            </a:extLst>
          </p:cNvPr>
          <p:cNvSpPr txBox="1"/>
          <p:nvPr/>
        </p:nvSpPr>
        <p:spPr>
          <a:xfrm>
            <a:off x="7747824" y="1191016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A3744C9D-B932-E2FA-C70C-91C7FC73E9D7}"/>
              </a:ext>
            </a:extLst>
          </p:cNvPr>
          <p:cNvCxnSpPr>
            <a:cxnSpLocks/>
          </p:cNvCxnSpPr>
          <p:nvPr/>
        </p:nvCxnSpPr>
        <p:spPr>
          <a:xfrm>
            <a:off x="8662605" y="1498793"/>
            <a:ext cx="1207997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21D5C02B-0CEF-C1A0-F880-3D559400B4CC}"/>
              </a:ext>
            </a:extLst>
          </p:cNvPr>
          <p:cNvSpPr txBox="1"/>
          <p:nvPr/>
        </p:nvSpPr>
        <p:spPr>
          <a:xfrm>
            <a:off x="9065946" y="1191016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1E51E71-4077-8CE8-E4D0-0891993493DA}"/>
              </a:ext>
            </a:extLst>
          </p:cNvPr>
          <p:cNvCxnSpPr>
            <a:cxnSpLocks/>
          </p:cNvCxnSpPr>
          <p:nvPr/>
        </p:nvCxnSpPr>
        <p:spPr>
          <a:xfrm>
            <a:off x="9892200" y="1498793"/>
            <a:ext cx="1207997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1A7F934F-3485-408F-C95E-732E42A7184C}"/>
              </a:ext>
            </a:extLst>
          </p:cNvPr>
          <p:cNvSpPr txBox="1"/>
          <p:nvPr/>
        </p:nvSpPr>
        <p:spPr>
          <a:xfrm>
            <a:off x="10295541" y="1191016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m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00C9C874-754D-7976-FAF1-E4EE4F5A98BE}"/>
              </a:ext>
            </a:extLst>
          </p:cNvPr>
          <p:cNvCxnSpPr>
            <a:cxnSpLocks/>
          </p:cNvCxnSpPr>
          <p:nvPr/>
        </p:nvCxnSpPr>
        <p:spPr>
          <a:xfrm>
            <a:off x="11353346" y="4671926"/>
            <a:ext cx="0" cy="631562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1EC65811-E0F4-852E-E537-0B3E7FDDDABE}"/>
              </a:ext>
            </a:extLst>
          </p:cNvPr>
          <p:cNvSpPr txBox="1"/>
          <p:nvPr/>
        </p:nvSpPr>
        <p:spPr>
          <a:xfrm>
            <a:off x="11483232" y="4791306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m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B6489AE3-3383-C4CF-A470-93546140011F}"/>
              </a:ext>
            </a:extLst>
          </p:cNvPr>
          <p:cNvCxnSpPr>
            <a:cxnSpLocks/>
          </p:cNvCxnSpPr>
          <p:nvPr/>
        </p:nvCxnSpPr>
        <p:spPr>
          <a:xfrm>
            <a:off x="11351677" y="4025354"/>
            <a:ext cx="0" cy="631562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343B0B29-9725-06C4-5225-3AEA0EDB858A}"/>
              </a:ext>
            </a:extLst>
          </p:cNvPr>
          <p:cNvSpPr txBox="1"/>
          <p:nvPr/>
        </p:nvSpPr>
        <p:spPr>
          <a:xfrm>
            <a:off x="11481563" y="4144734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m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61AD718-7DE0-0F88-2FD1-E5DDBE3E5F21}"/>
              </a:ext>
            </a:extLst>
          </p:cNvPr>
          <p:cNvCxnSpPr>
            <a:cxnSpLocks/>
          </p:cNvCxnSpPr>
          <p:nvPr/>
        </p:nvCxnSpPr>
        <p:spPr>
          <a:xfrm>
            <a:off x="11351677" y="2480267"/>
            <a:ext cx="0" cy="631562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B4A24B9A-008C-DD89-4037-F85AEAE38F4B}"/>
              </a:ext>
            </a:extLst>
          </p:cNvPr>
          <p:cNvSpPr txBox="1"/>
          <p:nvPr/>
        </p:nvSpPr>
        <p:spPr>
          <a:xfrm>
            <a:off x="11481563" y="2599647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m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6F11A4C-9BB1-4710-C753-F07AB2377FB4}"/>
              </a:ext>
            </a:extLst>
          </p:cNvPr>
          <p:cNvGrpSpPr/>
          <p:nvPr/>
        </p:nvGrpSpPr>
        <p:grpSpPr>
          <a:xfrm>
            <a:off x="5557919" y="1701949"/>
            <a:ext cx="6157945" cy="3760416"/>
            <a:chOff x="5661642" y="1782115"/>
            <a:chExt cx="6157945" cy="376041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7C939D9-299E-DB28-AA87-C1C7A6F40F82}"/>
                </a:ext>
              </a:extLst>
            </p:cNvPr>
            <p:cNvSpPr/>
            <p:nvPr/>
          </p:nvSpPr>
          <p:spPr>
            <a:xfrm>
              <a:off x="6178687" y="1865367"/>
              <a:ext cx="5040000" cy="3600000"/>
            </a:xfrm>
            <a:prstGeom prst="rect">
              <a:avLst/>
            </a:prstGeom>
            <a:solidFill>
              <a:srgbClr val="51C35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8043504-D083-105D-2377-554166AAD069}"/>
                </a:ext>
              </a:extLst>
            </p:cNvPr>
            <p:cNvSpPr/>
            <p:nvPr/>
          </p:nvSpPr>
          <p:spPr>
            <a:xfrm>
              <a:off x="8560313" y="1800673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25F63B1F-05E3-CA14-A7DD-998F5FC6FED6}"/>
                </a:ext>
              </a:extLst>
            </p:cNvPr>
            <p:cNvSpPr/>
            <p:nvPr/>
          </p:nvSpPr>
          <p:spPr>
            <a:xfrm>
              <a:off x="8689636" y="1800673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9C190D5B-B7FB-19F0-F16D-D80382C35863}"/>
                </a:ext>
              </a:extLst>
            </p:cNvPr>
            <p:cNvSpPr/>
            <p:nvPr/>
          </p:nvSpPr>
          <p:spPr>
            <a:xfrm>
              <a:off x="8624442" y="3624210"/>
              <a:ext cx="130388" cy="1329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5D52C13-667D-6716-93C6-78FCF2627982}"/>
                </a:ext>
              </a:extLst>
            </p:cNvPr>
            <p:cNvSpPr/>
            <p:nvPr/>
          </p:nvSpPr>
          <p:spPr>
            <a:xfrm>
              <a:off x="8536500" y="5361926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C0FCC47-7AF7-35D8-CE33-C9F27508E0D1}"/>
                </a:ext>
              </a:extLst>
            </p:cNvPr>
            <p:cNvSpPr/>
            <p:nvPr/>
          </p:nvSpPr>
          <p:spPr>
            <a:xfrm>
              <a:off x="8665823" y="5361926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E8DD5CD2-2F1E-5F5E-0756-015841D94B87}"/>
                </a:ext>
              </a:extLst>
            </p:cNvPr>
            <p:cNvSpPr/>
            <p:nvPr/>
          </p:nvSpPr>
          <p:spPr>
            <a:xfrm>
              <a:off x="7399409" y="1799899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DB0ACEA5-AAA0-6E8A-0E12-9E668A034043}"/>
                </a:ext>
              </a:extLst>
            </p:cNvPr>
            <p:cNvSpPr/>
            <p:nvPr/>
          </p:nvSpPr>
          <p:spPr>
            <a:xfrm>
              <a:off x="6109183" y="1788057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DBC8D15-DF03-9552-6034-56EFCE2C7C4C}"/>
                </a:ext>
              </a:extLst>
            </p:cNvPr>
            <p:cNvSpPr/>
            <p:nvPr/>
          </p:nvSpPr>
          <p:spPr>
            <a:xfrm>
              <a:off x="9968723" y="5376040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FFF771DA-D72D-29F2-EA63-4485436D7786}"/>
                </a:ext>
              </a:extLst>
            </p:cNvPr>
            <p:cNvSpPr/>
            <p:nvPr/>
          </p:nvSpPr>
          <p:spPr>
            <a:xfrm>
              <a:off x="9915201" y="1788057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15B9753E-ADA6-65FF-BC6C-ED4038175777}"/>
                </a:ext>
              </a:extLst>
            </p:cNvPr>
            <p:cNvSpPr/>
            <p:nvPr/>
          </p:nvSpPr>
          <p:spPr>
            <a:xfrm>
              <a:off x="11140767" y="1782115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B60F0A02-5441-B4D6-71BF-AD2ED84A6E3D}"/>
                </a:ext>
              </a:extLst>
            </p:cNvPr>
            <p:cNvSpPr/>
            <p:nvPr/>
          </p:nvSpPr>
          <p:spPr>
            <a:xfrm>
              <a:off x="11135530" y="4653737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26956DBE-C24A-F2DD-5943-1A1BE0741AB4}"/>
                </a:ext>
              </a:extLst>
            </p:cNvPr>
            <p:cNvSpPr/>
            <p:nvPr/>
          </p:nvSpPr>
          <p:spPr>
            <a:xfrm>
              <a:off x="11140767" y="5346939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685D7BF-7BE3-98F0-56E2-9F78580B79E8}"/>
                </a:ext>
              </a:extLst>
            </p:cNvPr>
            <p:cNvSpPr/>
            <p:nvPr/>
          </p:nvSpPr>
          <p:spPr>
            <a:xfrm>
              <a:off x="11155576" y="2485954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8873D79C-4DE9-416B-6BB2-616A531AA586}"/>
                </a:ext>
              </a:extLst>
            </p:cNvPr>
            <p:cNvSpPr/>
            <p:nvPr/>
          </p:nvSpPr>
          <p:spPr>
            <a:xfrm>
              <a:off x="7399409" y="5409617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83F94EDE-E809-E75D-3376-B90CFACF8275}"/>
                </a:ext>
              </a:extLst>
            </p:cNvPr>
            <p:cNvSpPr/>
            <p:nvPr/>
          </p:nvSpPr>
          <p:spPr>
            <a:xfrm>
              <a:off x="6126218" y="5357548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4A48D4F6-36F3-8427-5B85-CF6433B7D937}"/>
                </a:ext>
              </a:extLst>
            </p:cNvPr>
            <p:cNvSpPr/>
            <p:nvPr/>
          </p:nvSpPr>
          <p:spPr>
            <a:xfrm>
              <a:off x="6092628" y="2443847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DDD0547-3119-C14C-4DAA-AC3D9CDFF0E4}"/>
                </a:ext>
              </a:extLst>
            </p:cNvPr>
            <p:cNvSpPr/>
            <p:nvPr/>
          </p:nvSpPr>
          <p:spPr>
            <a:xfrm>
              <a:off x="6119668" y="4568844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BAFBF7B7-80A2-891A-26F3-1D8124192A71}"/>
                </a:ext>
              </a:extLst>
            </p:cNvPr>
            <p:cNvSpPr/>
            <p:nvPr/>
          </p:nvSpPr>
          <p:spPr>
            <a:xfrm>
              <a:off x="9930729" y="3649610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2DE4FCAC-8F41-ECBF-D365-00578B852F4A}"/>
                </a:ext>
              </a:extLst>
            </p:cNvPr>
            <p:cNvSpPr/>
            <p:nvPr/>
          </p:nvSpPr>
          <p:spPr>
            <a:xfrm>
              <a:off x="7409894" y="3624210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92CC881B-A254-B3A7-CBF5-D2E46A3A0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1292323" y="3208455"/>
              <a:ext cx="527264" cy="882055"/>
            </a:xfrm>
            <a:prstGeom prst="rect">
              <a:avLst/>
            </a:prstGeom>
          </p:spPr>
        </p:pic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17070BB6-39DB-FE5E-5AEB-D0203BD75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1642" y="3126265"/>
              <a:ext cx="495798" cy="1022797"/>
            </a:xfrm>
            <a:prstGeom prst="rect">
              <a:avLst/>
            </a:prstGeom>
          </p:spPr>
        </p:pic>
      </p:grpSp>
      <p:pic>
        <p:nvPicPr>
          <p:cNvPr id="69" name="Image 68">
            <a:extLst>
              <a:ext uri="{FF2B5EF4-FFF2-40B4-BE49-F238E27FC236}">
                <a16:creationId xmlns:a16="http://schemas.microsoft.com/office/drawing/2014/main" id="{313043E2-A8F0-2523-D635-2C2898C68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659" y="3045672"/>
            <a:ext cx="1963441" cy="1159066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FC9F437E-D602-5C98-245B-292E72685174}"/>
              </a:ext>
            </a:extLst>
          </p:cNvPr>
          <p:cNvSpPr txBox="1"/>
          <p:nvPr/>
        </p:nvSpPr>
        <p:spPr>
          <a:xfrm>
            <a:off x="415749" y="1014933"/>
            <a:ext cx="4010006" cy="4262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Terrain 4v4 (catégorie U6-U7) :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 x 20 m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Terrain 3v3 (catégorie U6) ou ballon magique 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21 x 20 m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(suppression d’une bande du terrain de 7m x 20 m)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Terrain Défi jeu :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 x 12 m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(suppression du terrain 3 v 3 de 2 bandes de 4m de chaque côté) 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9CF938CC-A8AD-E0EF-27F0-B1C8AE660C65}"/>
              </a:ext>
            </a:extLst>
          </p:cNvPr>
          <p:cNvSpPr txBox="1"/>
          <p:nvPr/>
        </p:nvSpPr>
        <p:spPr>
          <a:xfrm>
            <a:off x="4899065" y="3544044"/>
            <a:ext cx="70876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 m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1FFFEA5-C4FA-3414-378B-D517BC633625}"/>
              </a:ext>
            </a:extLst>
          </p:cNvPr>
          <p:cNvSpPr txBox="1"/>
          <p:nvPr/>
        </p:nvSpPr>
        <p:spPr>
          <a:xfrm>
            <a:off x="8405868" y="5853977"/>
            <a:ext cx="10810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 m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414A400D-4A26-C65B-4592-C77AA4671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8976" y="4989788"/>
            <a:ext cx="1963440" cy="130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71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7589F-B68A-61FD-57E0-2FE644BC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F70178F-A03D-65D8-FCD8-8CD4F8D6FA7D}"/>
              </a:ext>
            </a:extLst>
          </p:cNvPr>
          <p:cNvSpPr/>
          <p:nvPr/>
        </p:nvSpPr>
        <p:spPr>
          <a:xfrm>
            <a:off x="0" y="-8467"/>
            <a:ext cx="12192000" cy="845155"/>
          </a:xfrm>
          <a:prstGeom prst="rect">
            <a:avLst/>
          </a:prstGeom>
          <a:gradFill>
            <a:gsLst>
              <a:gs pos="0">
                <a:srgbClr val="0045D4"/>
              </a:gs>
              <a:gs pos="100000">
                <a:srgbClr val="00206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B0FE066E-55ED-8167-4B8F-C4BC9549CD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913" t="6471" r="17655" b="15682"/>
          <a:stretch/>
        </p:blipFill>
        <p:spPr>
          <a:xfrm>
            <a:off x="202397" y="111496"/>
            <a:ext cx="417769" cy="5408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D64CDE-0C6B-9604-54FC-58ABE9491C63}"/>
              </a:ext>
            </a:extLst>
          </p:cNvPr>
          <p:cNvSpPr/>
          <p:nvPr/>
        </p:nvSpPr>
        <p:spPr>
          <a:xfrm>
            <a:off x="872788" y="269833"/>
            <a:ext cx="4516581" cy="406436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lvl="0" defTabSz="457200">
              <a:lnSpc>
                <a:spcPct val="80000"/>
              </a:lnSpc>
              <a:defRPr/>
            </a:pPr>
            <a:r>
              <a:rPr lang="fr-FR" sz="2800" b="1">
                <a:ln w="0"/>
                <a:solidFill>
                  <a:prstClr val="white"/>
                </a:solidFill>
                <a:latin typeface="FFF Hero Black" panose="02000508000000020004" pitchFamily="2" charset="77"/>
              </a:rPr>
              <a:t>U6-U7 – LE PLATEAU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C6EBAB3-4749-9CD6-5780-EDEE42E8B36B}"/>
              </a:ext>
            </a:extLst>
          </p:cNvPr>
          <p:cNvCxnSpPr>
            <a:cxnSpLocks/>
          </p:cNvCxnSpPr>
          <p:nvPr/>
        </p:nvCxnSpPr>
        <p:spPr>
          <a:xfrm>
            <a:off x="0" y="6414419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A15FD24-1572-8089-3A25-1058BB34F056}"/>
              </a:ext>
            </a:extLst>
          </p:cNvPr>
          <p:cNvCxnSpPr>
            <a:cxnSpLocks/>
          </p:cNvCxnSpPr>
          <p:nvPr/>
        </p:nvCxnSpPr>
        <p:spPr>
          <a:xfrm>
            <a:off x="0" y="836688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468762D-942F-E708-9072-04F68CEC4FE6}"/>
              </a:ext>
            </a:extLst>
          </p:cNvPr>
          <p:cNvSpPr/>
          <p:nvPr/>
        </p:nvSpPr>
        <p:spPr>
          <a:xfrm>
            <a:off x="9705435" y="753008"/>
            <a:ext cx="2342632" cy="1753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1ECECDC-2995-1F6B-B880-0D82D7D59B67}"/>
              </a:ext>
            </a:extLst>
          </p:cNvPr>
          <p:cNvSpPr/>
          <p:nvPr/>
        </p:nvSpPr>
        <p:spPr>
          <a:xfrm>
            <a:off x="9705434" y="755817"/>
            <a:ext cx="2342632" cy="195609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Un Football pour tous les enfants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8825ACA-2B98-5223-6154-0C6266D7E67A}"/>
              </a:ext>
            </a:extLst>
          </p:cNvPr>
          <p:cNvSpPr/>
          <p:nvPr/>
        </p:nvSpPr>
        <p:spPr>
          <a:xfrm rot="-120000">
            <a:off x="10441982" y="151756"/>
            <a:ext cx="869535" cy="45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6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FF Hero" panose="02000508000000020004" pitchFamily="2" charset="77"/>
                <a:ea typeface="+mn-ea"/>
                <a:cs typeface="+mn-cs"/>
              </a:rPr>
              <a:t>U6-U7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7B8AD49-B35D-84E7-D784-5A0616F8029B}"/>
              </a:ext>
            </a:extLst>
          </p:cNvPr>
          <p:cNvSpPr/>
          <p:nvPr/>
        </p:nvSpPr>
        <p:spPr>
          <a:xfrm>
            <a:off x="-1" y="6330739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92BE87A-615C-D9E4-556F-672F52DCDCBA}"/>
              </a:ext>
            </a:extLst>
          </p:cNvPr>
          <p:cNvSpPr/>
          <p:nvPr/>
        </p:nvSpPr>
        <p:spPr>
          <a:xfrm>
            <a:off x="-2" y="6325082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Passion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9C6D2F8D-28E5-E623-E7D7-D07A9D2AB6CC}"/>
              </a:ext>
            </a:extLst>
          </p:cNvPr>
          <p:cNvSpPr/>
          <p:nvPr/>
        </p:nvSpPr>
        <p:spPr>
          <a:xfrm>
            <a:off x="10769600" y="6341548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37D8240-2CDF-C388-FC2A-4BE52F6583F9}"/>
              </a:ext>
            </a:extLst>
          </p:cNvPr>
          <p:cNvSpPr/>
          <p:nvPr/>
        </p:nvSpPr>
        <p:spPr>
          <a:xfrm>
            <a:off x="10769599" y="6335891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FFF Hero Black" panose="02000508000000020004" pitchFamily="2" charset="77"/>
                <a:ea typeface="+mn-ea"/>
                <a:cs typeface="+mn-cs"/>
              </a:rPr>
              <a:t>Plaisir</a:t>
            </a:r>
            <a:endParaRPr kumimoji="0" lang="fr-FR" sz="1100" b="0" i="0" u="none" strike="noStrike" kern="1200" cap="none" spc="0" normalizeH="0" baseline="0" noProof="0">
              <a:ln w="0"/>
              <a:solidFill>
                <a:prstClr val="white"/>
              </a:solidFill>
              <a:effectLst/>
              <a:uLnTx/>
              <a:uFillTx/>
              <a:latin typeface="FFF Hero Light" panose="02000308000000020004" pitchFamily="2" charset="77"/>
              <a:ea typeface="+mn-ea"/>
              <a:cs typeface="+mn-cs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A6850B32-24D0-1DD0-F0E1-81E5073D1B7B}"/>
              </a:ext>
            </a:extLst>
          </p:cNvPr>
          <p:cNvSpPr txBox="1"/>
          <p:nvPr/>
        </p:nvSpPr>
        <p:spPr>
          <a:xfrm>
            <a:off x="496809" y="1074635"/>
            <a:ext cx="334089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Pratique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4 v 4 avec GB (3v3 pour les U6)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Espace de jeu 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v 4 &gt; 28x20m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v 3 &gt; 21x20m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Temps de jeu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5 x 10 minutes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Organisation : </a:t>
            </a:r>
            <a:endParaRPr kumimoji="0" lang="fr-FR" sz="1600" b="0" i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Défi 1 c 1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Forme jouée en Ballon magique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Rencontres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Nbre d’équipes max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8 à 16 (8 équipes par demi-terrain)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Buts</a:t>
            </a: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4 x 1,50m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Lois du jeu : </a:t>
            </a:r>
            <a:endParaRPr kumimoji="0" lang="fr-FR" sz="1600" b="1" i="0" u="sng" strike="noStrike" kern="1200" cap="none" spc="0" normalizeH="0" baseline="0" noProof="0">
              <a:ln>
                <a:noFill/>
              </a:ln>
              <a:solidFill>
                <a:srgbClr val="002B8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Foot à 3 et à 4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B564203C-84E1-6A8C-9E4E-301682D6B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16358" y="-146224"/>
            <a:ext cx="4841621" cy="722179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94A808A-663C-5577-8A37-6CAECF3EB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011000" y="1472266"/>
            <a:ext cx="1700980" cy="13182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C6EAD0-5588-0F72-9E44-F614F91D1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658692" y="1472267"/>
            <a:ext cx="1700980" cy="13182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1C2CD1-9A5B-1536-D3DE-7078D97C5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011000" y="4166897"/>
            <a:ext cx="1700980" cy="13182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D01E88-1C4A-CD70-2CEA-8FBFFC2CD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634124" y="4177234"/>
            <a:ext cx="1700980" cy="13182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BCEFF9-9ADF-76DF-5B09-465694729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97902" y="1526463"/>
            <a:ext cx="2141604" cy="131157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412DFC-2EDB-4B6A-259B-E3F5DD20A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001549" y="1526463"/>
            <a:ext cx="2141604" cy="13115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A46A67-C471-7C3B-86B6-8908D30D9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197902" y="4163725"/>
            <a:ext cx="2141604" cy="13115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EC50665-C8A5-4243-B0C7-FD8EEBBF3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001549" y="4163725"/>
            <a:ext cx="2141604" cy="131157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B0D92E-1189-8DE8-9936-9776F26E8B66}"/>
              </a:ext>
            </a:extLst>
          </p:cNvPr>
          <p:cNvSpPr/>
          <p:nvPr/>
        </p:nvSpPr>
        <p:spPr>
          <a:xfrm rot="-120000">
            <a:off x="6103159" y="3230071"/>
            <a:ext cx="1053799" cy="424254"/>
          </a:xfrm>
          <a:prstGeom prst="rect">
            <a:avLst/>
          </a:prstGeom>
          <a:solidFill>
            <a:srgbClr val="DDB97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2CCAA9-BF98-5773-DF27-0343A23B4FDC}"/>
              </a:ext>
            </a:extLst>
          </p:cNvPr>
          <p:cNvSpPr/>
          <p:nvPr/>
        </p:nvSpPr>
        <p:spPr>
          <a:xfrm rot="-120000">
            <a:off x="9608705" y="3218824"/>
            <a:ext cx="1053799" cy="424254"/>
          </a:xfrm>
          <a:prstGeom prst="rect">
            <a:avLst/>
          </a:prstGeom>
          <a:solidFill>
            <a:srgbClr val="DDB97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259864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35CBA3F-F8AA-A4E5-D194-144DA64D5D77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502939"/>
          <a:ext cx="7483063" cy="15544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7759DA5-BFF4-45CE-4C61-ACF16963C85F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999874"/>
          <a:ext cx="9199566" cy="3177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6C6A997-8073-D05C-2827-8D7432F6A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429279"/>
            <a:ext cx="3481910" cy="1259840"/>
          </a:xfrm>
        </p:spPr>
        <p:txBody>
          <a:bodyPr>
            <a:normAutofit fontScale="92500" lnSpcReduction="10000"/>
          </a:bodyPr>
          <a:lstStyle/>
          <a:p>
            <a:r>
              <a:rPr lang="fr-FR" sz="1200"/>
              <a:t>3 terrains (T1, T2, T3)</a:t>
            </a:r>
          </a:p>
          <a:p>
            <a:r>
              <a:rPr lang="fr-FR" sz="1200"/>
              <a:t>R1, R2, R3 : T1 = Défi, T2 = Forme jouée et T3 = Rencontres</a:t>
            </a:r>
          </a:p>
          <a:p>
            <a:r>
              <a:rPr lang="fr-FR" sz="1200"/>
              <a:t>R4 et R5: T1, T2 et T3 = Rencontres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E113486-06AD-D8B2-76BC-D29A64E9622B}"/>
              </a:ext>
            </a:extLst>
          </p:cNvPr>
          <p:cNvSpPr txBox="1">
            <a:spLocks/>
          </p:cNvSpPr>
          <p:nvPr/>
        </p:nvSpPr>
        <p:spPr>
          <a:xfrm>
            <a:off x="929018" y="6103488"/>
            <a:ext cx="3931739" cy="517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Forme jouée en ballon magique pour les U6-U7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9FA38D-BE2F-973C-3460-E43F10F62121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5 équipes, faire le maximum pour constituer une 6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AFDE7CFD-8FB6-099D-9768-CD3279BC0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/>
              <a:t>U6-U7 – Répartition plateau à 5 et 6 équipes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89E8E53-C741-6FFE-1B99-5FD035846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58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DC5A3-5C3F-DE6D-0A07-81265AA6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79CA30A-CB79-3270-919D-71BE6EF4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/>
              <a:t>U6-U7 – Répartition plateau à 7 et 8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20D5CE2-42D5-8B77-71E3-EF6388F7FA8B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279419"/>
          <a:ext cx="7483063" cy="2072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A68E120-DCD1-EFEF-84BB-A2A4E4EF47E3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5"/>
          <a:ext cx="9199566" cy="3580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692E224-7506-02D9-38C5-633A12448D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 fontScale="92500" lnSpcReduction="10000"/>
          </a:bodyPr>
          <a:lstStyle/>
          <a:p>
            <a:r>
              <a:rPr lang="fr-FR" sz="1200"/>
              <a:t>4 terrains (T1, T2, T3, T4)</a:t>
            </a:r>
          </a:p>
          <a:p>
            <a:r>
              <a:rPr lang="fr-FR" sz="1200"/>
              <a:t>R1, R2, R3, R4 : T1 = Défi, T2 = Forme jouée, T3 et T4 = Rencontres  </a:t>
            </a:r>
          </a:p>
          <a:p>
            <a:r>
              <a:rPr lang="fr-FR" sz="1200"/>
              <a:t>R5 : T1, T2, T3 et T4 = Rencontres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BD3239-6E9F-C0F7-18E0-8F4BC4F108EC}"/>
              </a:ext>
            </a:extLst>
          </p:cNvPr>
          <p:cNvSpPr txBox="1">
            <a:spLocks/>
          </p:cNvSpPr>
          <p:nvPr/>
        </p:nvSpPr>
        <p:spPr>
          <a:xfrm>
            <a:off x="929018" y="6211198"/>
            <a:ext cx="3931739" cy="517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Forme jouée en ballon magique pour les U6-U7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01052A0B-8044-5C3B-EDCB-D43DB16F2216}"/>
              </a:ext>
            </a:extLst>
          </p:cNvPr>
          <p:cNvSpPr txBox="1">
            <a:spLocks/>
          </p:cNvSpPr>
          <p:nvPr/>
        </p:nvSpPr>
        <p:spPr>
          <a:xfrm>
            <a:off x="4860757" y="621119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7 équipes, faire le maximum pour constituer une 8</a:t>
            </a:r>
            <a:r>
              <a:rPr kumimoji="0" lang="fr-FR" sz="1200" b="0" i="0" u="none" strike="noStrike" kern="1200" cap="none" spc="0" normalizeH="0" baseline="3000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E331670-7B6C-CD42-1974-1816D26B1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68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1855-A281-A79B-65C0-A13623820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30B78CE-4769-4259-AC58-83CE9BFA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/>
              <a:t>U6-U7 – Répartition plateau à 9 et 10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3BA1E7-D213-F95A-97B9-36028976513B}"/>
              </a:ext>
            </a:extLst>
          </p:cNvPr>
          <p:cNvGraphicFramePr>
            <a:graphicFrameLocks noGrp="1"/>
          </p:cNvGraphicFramePr>
          <p:nvPr/>
        </p:nvGraphicFramePr>
        <p:xfrm>
          <a:off x="764488" y="1150876"/>
          <a:ext cx="7483063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8598096-22B5-6268-0465-B6C07E5C3E83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Forme jouée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2704EAE1-0B43-D466-8B81-F91E004EC6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/>
              <a:t>5 terrains (T1, T2, T3, T4, T5)</a:t>
            </a:r>
          </a:p>
          <a:p>
            <a:r>
              <a:rPr lang="fr-FR" sz="1200"/>
              <a:t>R1, R2, R3, R4, R5 : T1 = Défi, T2 = Forme jouée, T3, T4 et T5 = Rencontres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58EBEC-C738-69AE-AF5E-DC016D58DB24}"/>
              </a:ext>
            </a:extLst>
          </p:cNvPr>
          <p:cNvSpPr txBox="1">
            <a:spLocks/>
          </p:cNvSpPr>
          <p:nvPr/>
        </p:nvSpPr>
        <p:spPr>
          <a:xfrm>
            <a:off x="929018" y="6103488"/>
            <a:ext cx="3931739" cy="517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Forme jouée en ballon magique pour les U6-U7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4EB485D-CE14-AAC2-1A57-E35B522896AD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9 équipes, faire le maximum pour constituer une 10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2058EC1-538B-8950-067E-3423940F9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5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069C-7AAC-37DA-E9AC-51CE63AE4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E27E007-49E7-3137-89F2-D9789840D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FBD45CD-CD0D-D389-5E04-48F6ABFFD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Affiche Terrain Plateau</a:t>
            </a:r>
          </a:p>
        </p:txBody>
      </p:sp>
    </p:spTree>
    <p:extLst>
      <p:ext uri="{BB962C8B-B14F-4D97-AF65-F5344CB8AC3E}">
        <p14:creationId xmlns:p14="http://schemas.microsoft.com/office/powerpoint/2010/main" val="364996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9C84E-2219-2447-BA25-0F940654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EAEF9927-5F37-F17A-859F-67EFAAEB0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1C3248-D3F0-211E-8582-5E4123CF2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53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17B2D-EFA3-EAED-0703-7CF7B212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045F687B-1F63-E3C3-6999-0AB0E19BF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11" name="Titre 6">
            <a:extLst>
              <a:ext uri="{FF2B5EF4-FFF2-40B4-BE49-F238E27FC236}">
                <a16:creationId xmlns:a16="http://schemas.microsoft.com/office/drawing/2014/main" id="{EA6B2535-C488-AEFD-CF03-90491432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n°2</a:t>
            </a:r>
          </a:p>
        </p:txBody>
      </p:sp>
    </p:spTree>
    <p:extLst>
      <p:ext uri="{BB962C8B-B14F-4D97-AF65-F5344CB8AC3E}">
        <p14:creationId xmlns:p14="http://schemas.microsoft.com/office/powerpoint/2010/main" val="1702242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6FB714FF-F22C-DABA-AE3B-10426631F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790" y="640081"/>
            <a:ext cx="9349740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842E61-5DE4-6F04-3EB2-6B51635F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682C33-48B8-E249-57D6-2373DD1DB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51" y="3223261"/>
            <a:ext cx="3353758" cy="31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19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A1A62-93A3-A603-08C9-F1EE21160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61A2D5D-EB61-27BD-FFCA-5F6BCE8CF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" y="3429000"/>
            <a:ext cx="3023183" cy="3093697"/>
          </a:xfrm>
          <a:prstGeom prst="rect">
            <a:avLst/>
          </a:prstGeom>
        </p:spPr>
      </p:pic>
      <p:sp>
        <p:nvSpPr>
          <p:cNvPr id="10" name="Titre 6">
            <a:extLst>
              <a:ext uri="{FF2B5EF4-FFF2-40B4-BE49-F238E27FC236}">
                <a16:creationId xmlns:a16="http://schemas.microsoft.com/office/drawing/2014/main" id="{A609F3A6-3EED-9336-6F19-D6718E793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0FEB1DA-E3C8-9E9D-D724-3F283B5AE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43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FAD41-EF06-D4D5-C337-1F4118A59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BB9769EB-30A0-92C4-D6EB-20BB253D2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640081"/>
            <a:ext cx="9063990" cy="5749290"/>
          </a:xfrm>
        </p:spPr>
        <p:txBody>
          <a:bodyPr>
            <a:normAutofit fontScale="90000"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2A1FF4-2C2B-B795-8A25-85CBEC10C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CC6827-3403-EDD9-D674-5A3F075F9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809" y="3006090"/>
            <a:ext cx="3280758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7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5413B-B46A-9C03-725D-583492FC9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6579EEC4-0018-6BC1-5892-D16B6B281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D6A4AEF-F449-0928-1A52-EB5FF7F60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DCDDBAA-A82D-A043-9CFE-4EC11ABD4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49" y="2777490"/>
            <a:ext cx="2530383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51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A32-2FE7-562F-664F-FA25FFE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13374A-0D92-1304-BB61-730720048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1F9912A-AF41-AC2C-8E35-1ADFD75E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VIDEOS</a:t>
            </a:r>
            <a:br>
              <a:rPr lang="fr-FR"/>
            </a:br>
            <a:r>
              <a:rPr lang="fr-FR"/>
              <a:t>(lien </a:t>
            </a:r>
            <a:r>
              <a:rPr lang="fr-FR" err="1"/>
              <a:t>youtube</a:t>
            </a:r>
            <a:r>
              <a:rPr lang="fr-FR"/>
              <a:t> et QR CODE)</a:t>
            </a:r>
          </a:p>
        </p:txBody>
      </p:sp>
    </p:spTree>
    <p:extLst>
      <p:ext uri="{BB962C8B-B14F-4D97-AF65-F5344CB8AC3E}">
        <p14:creationId xmlns:p14="http://schemas.microsoft.com/office/powerpoint/2010/main" val="448981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E9327-AE78-D8CA-0104-198A8A0FA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E495F903-CB04-D733-5AE5-8FD5C207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6134100" cy="883912"/>
          </a:xfrm>
        </p:spPr>
        <p:txBody>
          <a:bodyPr>
            <a:normAutofit/>
          </a:bodyPr>
          <a:lstStyle/>
          <a:p>
            <a:r>
              <a:rPr lang="fr-FR" sz="4800"/>
              <a:t>Vidéos Défis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5685613-7665-4120-7B4A-9E9EB810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05BFFA97-AA7D-9B3E-F503-A03E767E55FA}"/>
              </a:ext>
            </a:extLst>
          </p:cNvPr>
          <p:cNvSpPr txBox="1">
            <a:spLocks/>
          </p:cNvSpPr>
          <p:nvPr/>
        </p:nvSpPr>
        <p:spPr>
          <a:xfrm>
            <a:off x="-216568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n°1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230E0796-E880-E5A9-FC54-1722DE8E3E12}"/>
              </a:ext>
            </a:extLst>
          </p:cNvPr>
          <p:cNvSpPr txBox="1">
            <a:spLocks/>
          </p:cNvSpPr>
          <p:nvPr/>
        </p:nvSpPr>
        <p:spPr>
          <a:xfrm>
            <a:off x="5486401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n°2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21C8982-0458-3C23-37F7-493DD70B0244}"/>
              </a:ext>
            </a:extLst>
          </p:cNvPr>
          <p:cNvSpPr txBox="1">
            <a:spLocks/>
          </p:cNvSpPr>
          <p:nvPr/>
        </p:nvSpPr>
        <p:spPr>
          <a:xfrm>
            <a:off x="-216568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n°3</a:t>
            </a:r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5D1EE783-0920-2805-3F5D-A97B7DDFF7BB}"/>
              </a:ext>
            </a:extLst>
          </p:cNvPr>
          <p:cNvSpPr txBox="1">
            <a:spLocks/>
          </p:cNvSpPr>
          <p:nvPr/>
        </p:nvSpPr>
        <p:spPr>
          <a:xfrm>
            <a:off x="5486401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2E7CAD-BA0B-8B75-9B2E-4F230D0B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47" y="2172907"/>
            <a:ext cx="1669170" cy="16691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D06B105-851E-032E-9990-7777E7A82D91}"/>
              </a:ext>
            </a:extLst>
          </p:cNvPr>
          <p:cNvSpPr txBox="1"/>
          <p:nvPr/>
        </p:nvSpPr>
        <p:spPr>
          <a:xfrm>
            <a:off x="2817396" y="2877423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https://youtu.be/HPUz0f_yWNI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1E03D7-47A2-632E-D6AD-540554DCB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207" y="2112029"/>
            <a:ext cx="1730048" cy="17300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6DA7092-540D-5EE3-F573-852B14698D9C}"/>
              </a:ext>
            </a:extLst>
          </p:cNvPr>
          <p:cNvSpPr txBox="1"/>
          <p:nvPr/>
        </p:nvSpPr>
        <p:spPr>
          <a:xfrm>
            <a:off x="8192255" y="2877422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https://youtu.be/7xvmGhUXe7M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B2C1796-D6B4-C0B4-EE10-CFE4BED3AE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999" y="4588833"/>
            <a:ext cx="1776918" cy="177691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6ABD03F-23CA-426D-BAB2-3EC500594E1D}"/>
              </a:ext>
            </a:extLst>
          </p:cNvPr>
          <p:cNvSpPr txBox="1"/>
          <p:nvPr/>
        </p:nvSpPr>
        <p:spPr>
          <a:xfrm>
            <a:off x="2812629" y="5338792"/>
            <a:ext cx="7299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https://youtu.be/KKo-Mc0Rf30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F5A0893-D19C-2E5D-A27C-F3F2701288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2207" y="4586006"/>
            <a:ext cx="1779745" cy="1779745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5E1FBD9-5018-7CE6-4305-EB130123FBDA}"/>
              </a:ext>
            </a:extLst>
          </p:cNvPr>
          <p:cNvSpPr txBox="1"/>
          <p:nvPr/>
        </p:nvSpPr>
        <p:spPr>
          <a:xfrm>
            <a:off x="8241952" y="5338792"/>
            <a:ext cx="7299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https://youtu.be/9x82DYX2RW0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38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38F8-CCAC-92CB-81E2-6F5AF7512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C76FE88C-8403-DE32-481D-A59CE4E8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10978816" cy="883912"/>
          </a:xfrm>
        </p:spPr>
        <p:txBody>
          <a:bodyPr>
            <a:normAutofit fontScale="90000"/>
          </a:bodyPr>
          <a:lstStyle/>
          <a:p>
            <a:r>
              <a:rPr lang="fr-FR" sz="4800"/>
              <a:t>Vidéos Forme jouée en ballon magique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877D3A1-E11A-9E4C-A1AF-0A346B51A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C55C9832-E685-396B-37B1-EE7A17E3DD12}"/>
              </a:ext>
            </a:extLst>
          </p:cNvPr>
          <p:cNvSpPr txBox="1">
            <a:spLocks/>
          </p:cNvSpPr>
          <p:nvPr/>
        </p:nvSpPr>
        <p:spPr>
          <a:xfrm>
            <a:off x="-216568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n°1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301C20ED-F0E4-A483-BDB1-25A9D59AABD4}"/>
              </a:ext>
            </a:extLst>
          </p:cNvPr>
          <p:cNvSpPr txBox="1">
            <a:spLocks/>
          </p:cNvSpPr>
          <p:nvPr/>
        </p:nvSpPr>
        <p:spPr>
          <a:xfrm>
            <a:off x="5486401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n°2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2B0B12A-DA73-3E05-4720-EB6E52D6D13F}"/>
              </a:ext>
            </a:extLst>
          </p:cNvPr>
          <p:cNvSpPr txBox="1">
            <a:spLocks/>
          </p:cNvSpPr>
          <p:nvPr/>
        </p:nvSpPr>
        <p:spPr>
          <a:xfrm>
            <a:off x="-216568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n°3</a:t>
            </a:r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7E64778F-FFF6-9CC6-16CA-43BB7EB9561D}"/>
              </a:ext>
            </a:extLst>
          </p:cNvPr>
          <p:cNvSpPr txBox="1">
            <a:spLocks/>
          </p:cNvSpPr>
          <p:nvPr/>
        </p:nvSpPr>
        <p:spPr>
          <a:xfrm>
            <a:off x="5486401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7CAFAA-B7FA-5A8C-2632-4E31F15A8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5" y="2137041"/>
            <a:ext cx="1757764" cy="175776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FFC8A5-060D-D030-4C5A-F056D8F66471}"/>
              </a:ext>
            </a:extLst>
          </p:cNvPr>
          <p:cNvSpPr txBox="1"/>
          <p:nvPr/>
        </p:nvSpPr>
        <p:spPr>
          <a:xfrm>
            <a:off x="2995864" y="2789450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https://youtu.be/ZlpecxsLXUU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F59D95-4B62-6164-AE1F-514BCF510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796" y="2058443"/>
            <a:ext cx="1964655" cy="19646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5386183-3EE8-877F-BD2F-BAA99BA86B77}"/>
              </a:ext>
            </a:extLst>
          </p:cNvPr>
          <p:cNvSpPr txBox="1"/>
          <p:nvPr/>
        </p:nvSpPr>
        <p:spPr>
          <a:xfrm>
            <a:off x="8553451" y="2803855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https://youtu.be/9SkSMxKEQjE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79A15DD-96A1-9C9B-5811-1AF073091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4385" y="4570839"/>
            <a:ext cx="1757764" cy="175776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58BB326-8E72-E752-16E4-9003496303F7}"/>
              </a:ext>
            </a:extLst>
          </p:cNvPr>
          <p:cNvSpPr txBox="1"/>
          <p:nvPr/>
        </p:nvSpPr>
        <p:spPr>
          <a:xfrm>
            <a:off x="2995864" y="5311221"/>
            <a:ext cx="7483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https://youtu.be/8ZyZDaoPg9A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E0DCDD6-B988-9958-0DC2-888645258E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8795" y="4489074"/>
            <a:ext cx="1964655" cy="196465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03CB8F2-D1A6-D083-6EF5-517A3A850758}"/>
              </a:ext>
            </a:extLst>
          </p:cNvPr>
          <p:cNvSpPr txBox="1"/>
          <p:nvPr/>
        </p:nvSpPr>
        <p:spPr>
          <a:xfrm>
            <a:off x="8553450" y="5332901"/>
            <a:ext cx="7483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https://youtu.be/lNmv_R_wYnA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243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CF396-7B46-E15C-3951-A6265567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4907EEA7-CF59-28B1-961B-BB08C3FA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10978816" cy="883912"/>
          </a:xfrm>
        </p:spPr>
        <p:txBody>
          <a:bodyPr>
            <a:normAutofit/>
          </a:bodyPr>
          <a:lstStyle/>
          <a:p>
            <a:r>
              <a:rPr lang="fr-FR" sz="4800"/>
              <a:t>Vidéo Maitre de lignes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5E119A9-A843-77FD-BB7E-E89BB093E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B3873A-E611-136E-2E4E-AF1E7DCA0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5" y="1540143"/>
            <a:ext cx="4286250" cy="42862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88E4B4-129D-438C-7750-08D3F50CD52C}"/>
              </a:ext>
            </a:extLst>
          </p:cNvPr>
          <p:cNvSpPr txBox="1"/>
          <p:nvPr/>
        </p:nvSpPr>
        <p:spPr>
          <a:xfrm>
            <a:off x="6430851" y="316041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https://youtu.be/PW2Vpc65tGQ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17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B7B40-B5A3-0136-58AE-D09AD09D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07D731-1969-67D3-EAAE-606244B05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DOCUMENTS D’ORGANISATION </a:t>
            </a:r>
            <a:br>
              <a:rPr lang="fr-FR"/>
            </a:br>
            <a:r>
              <a:rPr lang="fr-FR"/>
              <a:t>U8-U9</a:t>
            </a:r>
          </a:p>
        </p:txBody>
      </p:sp>
    </p:spTree>
    <p:extLst>
      <p:ext uri="{BB962C8B-B14F-4D97-AF65-F5344CB8AC3E}">
        <p14:creationId xmlns:p14="http://schemas.microsoft.com/office/powerpoint/2010/main" val="646945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04FB-7C90-9F68-BAD1-512BD00CB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83DFAFE-55FC-FB60-2FFA-7CC498E85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01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1F747D75-5F54-2272-8FE0-2F15C66BD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Organisation </a:t>
            </a:r>
            <a:br>
              <a:rPr lang="fr-FR"/>
            </a:br>
            <a:r>
              <a:rPr lang="fr-FR"/>
              <a:t>Plateau</a:t>
            </a:r>
            <a:br>
              <a:rPr lang="fr-FR"/>
            </a:br>
            <a:r>
              <a:rPr lang="fr-FR"/>
              <a:t>U8-U9</a:t>
            </a:r>
          </a:p>
        </p:txBody>
      </p:sp>
    </p:spTree>
    <p:extLst>
      <p:ext uri="{BB962C8B-B14F-4D97-AF65-F5344CB8AC3E}">
        <p14:creationId xmlns:p14="http://schemas.microsoft.com/office/powerpoint/2010/main" val="2604912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FFF9C-1E64-9A3E-7314-C5E97059D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85C8DCD-B0DF-F3C4-0B51-116B8236D0DF}"/>
              </a:ext>
            </a:extLst>
          </p:cNvPr>
          <p:cNvSpPr/>
          <p:nvPr/>
        </p:nvSpPr>
        <p:spPr>
          <a:xfrm>
            <a:off x="0" y="-8467"/>
            <a:ext cx="12192000" cy="845155"/>
          </a:xfrm>
          <a:prstGeom prst="rect">
            <a:avLst/>
          </a:prstGeom>
          <a:gradFill>
            <a:gsLst>
              <a:gs pos="0">
                <a:srgbClr val="0045D4"/>
              </a:gs>
              <a:gs pos="100000">
                <a:srgbClr val="00206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5E2CF690-2A5C-BCB1-91EF-469B546499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913" t="6471" r="17655" b="15682"/>
          <a:stretch/>
        </p:blipFill>
        <p:spPr>
          <a:xfrm>
            <a:off x="202397" y="111496"/>
            <a:ext cx="417769" cy="5408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B9BBB3-223B-5586-B516-413D09275C08}"/>
              </a:ext>
            </a:extLst>
          </p:cNvPr>
          <p:cNvSpPr/>
          <p:nvPr/>
        </p:nvSpPr>
        <p:spPr>
          <a:xfrm>
            <a:off x="749404" y="257251"/>
            <a:ext cx="5346595" cy="406436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U8-U9 – LE TERRAIN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790E68F-D0BC-4259-39D5-D4A1B94FF0D6}"/>
              </a:ext>
            </a:extLst>
          </p:cNvPr>
          <p:cNvCxnSpPr>
            <a:cxnSpLocks/>
          </p:cNvCxnSpPr>
          <p:nvPr/>
        </p:nvCxnSpPr>
        <p:spPr>
          <a:xfrm>
            <a:off x="0" y="6414419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F59EC4D-132C-C0BC-A7A5-6C7064D7EB29}"/>
              </a:ext>
            </a:extLst>
          </p:cNvPr>
          <p:cNvCxnSpPr>
            <a:cxnSpLocks/>
          </p:cNvCxnSpPr>
          <p:nvPr/>
        </p:nvCxnSpPr>
        <p:spPr>
          <a:xfrm>
            <a:off x="0" y="836688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687B13D-C7DE-2CA5-C7D0-7CC31E5B59C0}"/>
              </a:ext>
            </a:extLst>
          </p:cNvPr>
          <p:cNvSpPr/>
          <p:nvPr/>
        </p:nvSpPr>
        <p:spPr>
          <a:xfrm>
            <a:off x="9705435" y="753008"/>
            <a:ext cx="2342632" cy="1753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B94D59-CD38-5F9D-432E-20185592567F}"/>
              </a:ext>
            </a:extLst>
          </p:cNvPr>
          <p:cNvSpPr/>
          <p:nvPr/>
        </p:nvSpPr>
        <p:spPr>
          <a:xfrm>
            <a:off x="9705434" y="755817"/>
            <a:ext cx="2342632" cy="195609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1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Un Football pour tous les enfants</a:t>
            </a:r>
            <a:endParaRPr lang="fr-FR" sz="1100">
              <a:ln w="0"/>
              <a:solidFill>
                <a:schemeClr val="bg1"/>
              </a:solidFill>
              <a:latin typeface="FFF Hero Light" panose="02000308000000020004" pitchFamily="2" charset="77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B9BC1B4-D6E6-6051-99FA-F78A2285D30C}"/>
              </a:ext>
            </a:extLst>
          </p:cNvPr>
          <p:cNvSpPr/>
          <p:nvPr/>
        </p:nvSpPr>
        <p:spPr>
          <a:xfrm rot="-120000">
            <a:off x="10441982" y="151756"/>
            <a:ext cx="869535" cy="45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96" b="1">
                <a:solidFill>
                  <a:srgbClr val="002060"/>
                </a:solidFill>
                <a:latin typeface="FFF Hero" panose="02000508000000020004" pitchFamily="2" charset="77"/>
              </a:rPr>
              <a:t>U8-U9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D650FD7-3912-B587-E570-7D574607958B}"/>
              </a:ext>
            </a:extLst>
          </p:cNvPr>
          <p:cNvSpPr/>
          <p:nvPr/>
        </p:nvSpPr>
        <p:spPr>
          <a:xfrm>
            <a:off x="-1" y="6330739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C9C4BB2-F951-45CA-B369-1ADA5C4D3ABF}"/>
              </a:ext>
            </a:extLst>
          </p:cNvPr>
          <p:cNvSpPr/>
          <p:nvPr/>
        </p:nvSpPr>
        <p:spPr>
          <a:xfrm>
            <a:off x="-2" y="6325082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1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Passion</a:t>
            </a:r>
            <a:endParaRPr lang="fr-FR" sz="1100">
              <a:ln w="0"/>
              <a:solidFill>
                <a:schemeClr val="bg1"/>
              </a:solidFill>
              <a:latin typeface="FFF Hero Light" panose="02000308000000020004" pitchFamily="2" charset="77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3A0072EB-CE66-61DD-51C8-C916065E8D12}"/>
              </a:ext>
            </a:extLst>
          </p:cNvPr>
          <p:cNvSpPr/>
          <p:nvPr/>
        </p:nvSpPr>
        <p:spPr>
          <a:xfrm>
            <a:off x="10769600" y="6341548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9C3C73A-6EDA-13A3-166A-587507EBD66C}"/>
              </a:ext>
            </a:extLst>
          </p:cNvPr>
          <p:cNvSpPr/>
          <p:nvPr/>
        </p:nvSpPr>
        <p:spPr>
          <a:xfrm>
            <a:off x="10769599" y="6335891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1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Plaisir</a:t>
            </a:r>
            <a:endParaRPr lang="fr-FR" sz="1100">
              <a:ln w="0"/>
              <a:solidFill>
                <a:schemeClr val="bg1"/>
              </a:solidFill>
              <a:latin typeface="FFF Hero Light" panose="02000308000000020004" pitchFamily="2" charset="77"/>
            </a:endParaRPr>
          </a:p>
        </p:txBody>
      </p: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0CD0B294-1796-AFEB-177D-BFD33694A394}"/>
              </a:ext>
            </a:extLst>
          </p:cNvPr>
          <p:cNvGrpSpPr/>
          <p:nvPr/>
        </p:nvGrpSpPr>
        <p:grpSpPr>
          <a:xfrm>
            <a:off x="4900666" y="991260"/>
            <a:ext cx="7294451" cy="4478139"/>
            <a:chOff x="2590240" y="872343"/>
            <a:chExt cx="8708387" cy="5286239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DDA09D85-2DFE-EDC1-BF92-E246DF6312C2}"/>
                </a:ext>
              </a:extLst>
            </p:cNvPr>
            <p:cNvCxnSpPr>
              <a:cxnSpLocks/>
            </p:cNvCxnSpPr>
            <p:nvPr/>
          </p:nvCxnSpPr>
          <p:spPr>
            <a:xfrm>
              <a:off x="10848491" y="1373901"/>
              <a:ext cx="26154" cy="4474867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03E56DB-947D-DFA5-F4E4-F3D811BF47AE}"/>
                </a:ext>
              </a:extLst>
            </p:cNvPr>
            <p:cNvSpPr txBox="1"/>
            <p:nvPr/>
          </p:nvSpPr>
          <p:spPr>
            <a:xfrm>
              <a:off x="10217595" y="3193871"/>
              <a:ext cx="1081032" cy="3077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28 m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A3C2309-06BA-E003-DF7F-4E6A1D0DFAE7}"/>
                </a:ext>
              </a:extLst>
            </p:cNvPr>
            <p:cNvSpPr txBox="1"/>
            <p:nvPr/>
          </p:nvSpPr>
          <p:spPr>
            <a:xfrm>
              <a:off x="10167185" y="2464082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8 m</a:t>
              </a: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FED5F913-5DD3-0FB9-67DD-88C4A961F51D}"/>
                </a:ext>
              </a:extLst>
            </p:cNvPr>
            <p:cNvCxnSpPr>
              <a:cxnSpLocks/>
            </p:cNvCxnSpPr>
            <p:nvPr/>
          </p:nvCxnSpPr>
          <p:spPr>
            <a:xfrm>
              <a:off x="10078988" y="1426495"/>
              <a:ext cx="0" cy="631562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B3789F2-B2EE-5152-33C4-FAF3ABB0E262}"/>
                </a:ext>
              </a:extLst>
            </p:cNvPr>
            <p:cNvSpPr txBox="1"/>
            <p:nvPr/>
          </p:nvSpPr>
          <p:spPr>
            <a:xfrm>
              <a:off x="10165879" y="1606840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4 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EDE166D-17F0-CA19-7254-1B989C66A0B8}"/>
                </a:ext>
              </a:extLst>
            </p:cNvPr>
            <p:cNvSpPr/>
            <p:nvPr/>
          </p:nvSpPr>
          <p:spPr>
            <a:xfrm>
              <a:off x="3042155" y="1345255"/>
              <a:ext cx="6741565" cy="4503513"/>
            </a:xfrm>
            <a:prstGeom prst="rect">
              <a:avLst/>
            </a:prstGeom>
            <a:solidFill>
              <a:srgbClr val="51C35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38488FC1-4C23-220F-22CE-BCC5040F065E}"/>
                </a:ext>
              </a:extLst>
            </p:cNvPr>
            <p:cNvSpPr/>
            <p:nvPr/>
          </p:nvSpPr>
          <p:spPr>
            <a:xfrm>
              <a:off x="2975655" y="2024265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781D82C-3DC0-B66E-5F27-38A2C4C7AC6F}"/>
                </a:ext>
              </a:extLst>
            </p:cNvPr>
            <p:cNvSpPr/>
            <p:nvPr/>
          </p:nvSpPr>
          <p:spPr>
            <a:xfrm>
              <a:off x="2961849" y="1313992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9107C00-69E8-67A4-259C-19144D8D66E5}"/>
                </a:ext>
              </a:extLst>
            </p:cNvPr>
            <p:cNvSpPr/>
            <p:nvPr/>
          </p:nvSpPr>
          <p:spPr>
            <a:xfrm>
              <a:off x="9698480" y="1313992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695C43BD-AEF9-69A8-D99C-87C351E810F3}"/>
                </a:ext>
              </a:extLst>
            </p:cNvPr>
            <p:cNvSpPr/>
            <p:nvPr/>
          </p:nvSpPr>
          <p:spPr>
            <a:xfrm>
              <a:off x="9711791" y="5164733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7C92EFC4-8807-0C5A-3FBA-5948CA18E8B1}"/>
                </a:ext>
              </a:extLst>
            </p:cNvPr>
            <p:cNvSpPr/>
            <p:nvPr/>
          </p:nvSpPr>
          <p:spPr>
            <a:xfrm>
              <a:off x="9698480" y="5754848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9B79821-F1FF-8C2B-EF89-F947FB0FCD18}"/>
                </a:ext>
              </a:extLst>
            </p:cNvPr>
            <p:cNvSpPr/>
            <p:nvPr/>
          </p:nvSpPr>
          <p:spPr>
            <a:xfrm>
              <a:off x="9713289" y="2017831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70957760-94EF-2971-7847-A2AB7B15ECCC}"/>
                </a:ext>
              </a:extLst>
            </p:cNvPr>
            <p:cNvSpPr/>
            <p:nvPr/>
          </p:nvSpPr>
          <p:spPr>
            <a:xfrm>
              <a:off x="2950638" y="5769831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60293217-5264-E857-9FF0-68BB91C6E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9810043" y="3159849"/>
              <a:ext cx="527264" cy="882055"/>
            </a:xfrm>
            <a:prstGeom prst="rect">
              <a:avLst/>
            </a:prstGeom>
          </p:spPr>
        </p:pic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8B37414E-355D-B58F-1DE1-4C777E36E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0240" y="3105430"/>
              <a:ext cx="439178" cy="905994"/>
            </a:xfrm>
            <a:prstGeom prst="rect">
              <a:avLst/>
            </a:prstGeom>
          </p:spPr>
        </p:pic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74A01ADC-1B31-5814-E2C5-EF884511FFEA}"/>
                </a:ext>
              </a:extLst>
            </p:cNvPr>
            <p:cNvCxnSpPr>
              <a:cxnSpLocks/>
            </p:cNvCxnSpPr>
            <p:nvPr/>
          </p:nvCxnSpPr>
          <p:spPr>
            <a:xfrm>
              <a:off x="10078988" y="2084288"/>
              <a:ext cx="0" cy="1293495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8399D663-B51F-53A8-AC78-0C4771C644F4}"/>
                </a:ext>
              </a:extLst>
            </p:cNvPr>
            <p:cNvSpPr txBox="1"/>
            <p:nvPr/>
          </p:nvSpPr>
          <p:spPr>
            <a:xfrm>
              <a:off x="10189294" y="4175770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8 m</a:t>
              </a:r>
            </a:p>
          </p:txBody>
        </p: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E3C23A53-D5D0-1894-36A2-22C7A571A53F}"/>
                </a:ext>
              </a:extLst>
            </p:cNvPr>
            <p:cNvCxnSpPr>
              <a:cxnSpLocks/>
            </p:cNvCxnSpPr>
            <p:nvPr/>
          </p:nvCxnSpPr>
          <p:spPr>
            <a:xfrm>
              <a:off x="10078988" y="5242956"/>
              <a:ext cx="0" cy="631562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BEC72AB-0053-2748-B54A-1BE743E9CD01}"/>
                </a:ext>
              </a:extLst>
            </p:cNvPr>
            <p:cNvSpPr txBox="1"/>
            <p:nvPr/>
          </p:nvSpPr>
          <p:spPr>
            <a:xfrm>
              <a:off x="10139725" y="5437811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4 m</a:t>
              </a:r>
            </a:p>
          </p:txBody>
        </p:sp>
        <p:cxnSp>
          <p:nvCxnSpPr>
            <p:cNvPr id="61" name="Connecteur droit avec flèche 60">
              <a:extLst>
                <a:ext uri="{FF2B5EF4-FFF2-40B4-BE49-F238E27FC236}">
                  <a16:creationId xmlns:a16="http://schemas.microsoft.com/office/drawing/2014/main" id="{0E3929C2-7D60-5ACA-3696-068B300309E0}"/>
                </a:ext>
              </a:extLst>
            </p:cNvPr>
            <p:cNvCxnSpPr>
              <a:cxnSpLocks/>
            </p:cNvCxnSpPr>
            <p:nvPr/>
          </p:nvCxnSpPr>
          <p:spPr>
            <a:xfrm>
              <a:off x="10078988" y="3920441"/>
              <a:ext cx="0" cy="1282373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5B349346-FDAE-1DBC-6660-93A111DD3CB5}"/>
                </a:ext>
              </a:extLst>
            </p:cNvPr>
            <p:cNvSpPr/>
            <p:nvPr/>
          </p:nvSpPr>
          <p:spPr>
            <a:xfrm>
              <a:off x="2965965" y="5176499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CE3A09A2-D7F2-F5FC-1459-41F00DA01883}"/>
                </a:ext>
              </a:extLst>
            </p:cNvPr>
            <p:cNvSpPr/>
            <p:nvPr/>
          </p:nvSpPr>
          <p:spPr>
            <a:xfrm>
              <a:off x="6334667" y="3530554"/>
              <a:ext cx="130388" cy="1329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690A1DB1-EF35-A16F-A8CF-224B01B3F3C2}"/>
                </a:ext>
              </a:extLst>
            </p:cNvPr>
            <p:cNvSpPr/>
            <p:nvPr/>
          </p:nvSpPr>
          <p:spPr>
            <a:xfrm>
              <a:off x="4278106" y="3530554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C2B880DE-B8A5-A722-D1A7-1DFD1BE0E101}"/>
                </a:ext>
              </a:extLst>
            </p:cNvPr>
            <p:cNvSpPr/>
            <p:nvPr/>
          </p:nvSpPr>
          <p:spPr>
            <a:xfrm>
              <a:off x="8391228" y="3530554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0" name="Connecteur droit avec flèche 79">
              <a:extLst>
                <a:ext uri="{FF2B5EF4-FFF2-40B4-BE49-F238E27FC236}">
                  <a16:creationId xmlns:a16="http://schemas.microsoft.com/office/drawing/2014/main" id="{CE913955-24EE-E6DD-9EF3-8C062DD3B5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6422" y="6114405"/>
              <a:ext cx="132056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0B6C2AC6-5C09-918C-E6C9-69E1EBDF5C95}"/>
                </a:ext>
              </a:extLst>
            </p:cNvPr>
            <p:cNvSpPr txBox="1"/>
            <p:nvPr/>
          </p:nvSpPr>
          <p:spPr>
            <a:xfrm>
              <a:off x="8856357" y="5850805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8 m</a:t>
              </a:r>
            </a:p>
          </p:txBody>
        </p:sp>
        <p:cxnSp>
          <p:nvCxnSpPr>
            <p:cNvPr id="84" name="Connecteur droit avec flèche 83">
              <a:extLst>
                <a:ext uri="{FF2B5EF4-FFF2-40B4-BE49-F238E27FC236}">
                  <a16:creationId xmlns:a16="http://schemas.microsoft.com/office/drawing/2014/main" id="{B9CBE977-70BC-C03E-CCBB-0AD0837A44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65055" y="6114405"/>
              <a:ext cx="1991367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droit avec flèche 85">
              <a:extLst>
                <a:ext uri="{FF2B5EF4-FFF2-40B4-BE49-F238E27FC236}">
                  <a16:creationId xmlns:a16="http://schemas.microsoft.com/office/drawing/2014/main" id="{23D31C08-0352-2463-200C-A3AF4AD27C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56754" y="6114405"/>
              <a:ext cx="1991367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avec flèche 86">
              <a:extLst>
                <a:ext uri="{FF2B5EF4-FFF2-40B4-BE49-F238E27FC236}">
                  <a16:creationId xmlns:a16="http://schemas.microsoft.com/office/drawing/2014/main" id="{52DE78E3-6F20-8175-CB65-6D45016A11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69719" y="6114405"/>
              <a:ext cx="132056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CFDC7A6C-8C80-1C5E-5769-C9F9151F3966}"/>
                </a:ext>
              </a:extLst>
            </p:cNvPr>
            <p:cNvSpPr txBox="1"/>
            <p:nvPr/>
          </p:nvSpPr>
          <p:spPr>
            <a:xfrm>
              <a:off x="3469654" y="5850805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8 m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04C18175-FD6D-A8FB-1E6F-91B1DCA89D88}"/>
                </a:ext>
              </a:extLst>
            </p:cNvPr>
            <p:cNvSpPr txBox="1"/>
            <p:nvPr/>
          </p:nvSpPr>
          <p:spPr>
            <a:xfrm>
              <a:off x="5193247" y="5850805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10 m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F1F4D0AE-F907-902F-E3F8-DE4E344FCDF8}"/>
                </a:ext>
              </a:extLst>
            </p:cNvPr>
            <p:cNvSpPr txBox="1"/>
            <p:nvPr/>
          </p:nvSpPr>
          <p:spPr>
            <a:xfrm>
              <a:off x="7298313" y="5850805"/>
              <a:ext cx="708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10 m</a:t>
              </a:r>
            </a:p>
          </p:txBody>
        </p:sp>
        <p:cxnSp>
          <p:nvCxnSpPr>
            <p:cNvPr id="91" name="Connecteur droit avec flèche 90">
              <a:extLst>
                <a:ext uri="{FF2B5EF4-FFF2-40B4-BE49-F238E27FC236}">
                  <a16:creationId xmlns:a16="http://schemas.microsoft.com/office/drawing/2014/main" id="{05FC2B9E-1B60-D00D-DBEB-42F7804D7765}"/>
                </a:ext>
              </a:extLst>
            </p:cNvPr>
            <p:cNvCxnSpPr>
              <a:cxnSpLocks/>
            </p:cNvCxnSpPr>
            <p:nvPr/>
          </p:nvCxnSpPr>
          <p:spPr>
            <a:xfrm>
              <a:off x="3042970" y="1180120"/>
              <a:ext cx="6720704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CC7B17F3-98E7-2766-8AD7-0EF090613198}"/>
                </a:ext>
              </a:extLst>
            </p:cNvPr>
            <p:cNvSpPr txBox="1"/>
            <p:nvPr/>
          </p:nvSpPr>
          <p:spPr>
            <a:xfrm>
              <a:off x="6095998" y="872343"/>
              <a:ext cx="10810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b="1">
                  <a:solidFill>
                    <a:srgbClr val="002060"/>
                  </a:solidFill>
                </a:rPr>
                <a:t>36 m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4283F89-B728-859A-D401-44650911C491}"/>
              </a:ext>
            </a:extLst>
          </p:cNvPr>
          <p:cNvSpPr txBox="1"/>
          <p:nvPr/>
        </p:nvSpPr>
        <p:spPr>
          <a:xfrm>
            <a:off x="269322" y="1076035"/>
            <a:ext cx="4745968" cy="232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u="sng"/>
              <a:t>Terrain 5v5  : </a:t>
            </a:r>
          </a:p>
          <a:p>
            <a:pPr>
              <a:lnSpc>
                <a:spcPct val="150000"/>
              </a:lnSpc>
            </a:pPr>
            <a:r>
              <a:rPr lang="fr-FR" sz="1400" b="1"/>
              <a:t>36 x 28 m </a:t>
            </a:r>
            <a:r>
              <a:rPr lang="fr-FR" sz="1400"/>
              <a:t>(32 x 24 m possible)</a:t>
            </a:r>
          </a:p>
          <a:p>
            <a:pPr>
              <a:lnSpc>
                <a:spcPct val="150000"/>
              </a:lnSpc>
            </a:pPr>
            <a:endParaRPr lang="fr-FR" sz="1400" b="1" u="sng"/>
          </a:p>
          <a:p>
            <a:pPr>
              <a:lnSpc>
                <a:spcPct val="150000"/>
              </a:lnSpc>
            </a:pPr>
            <a:r>
              <a:rPr lang="fr-FR" sz="1400" b="1" u="sng"/>
              <a:t>Terrain </a:t>
            </a:r>
            <a:r>
              <a:rPr lang="fr-FR" sz="1400" b="1" u="sng" err="1"/>
              <a:t>Funino</a:t>
            </a:r>
            <a:r>
              <a:rPr lang="fr-FR" sz="1400" b="1" u="sng"/>
              <a:t> et Défi jeu :</a:t>
            </a:r>
          </a:p>
          <a:p>
            <a:pPr>
              <a:lnSpc>
                <a:spcPct val="150000"/>
              </a:lnSpc>
            </a:pPr>
            <a:r>
              <a:rPr lang="fr-FR" sz="1400" b="1"/>
              <a:t>28 x 20 m</a:t>
            </a:r>
          </a:p>
          <a:p>
            <a:pPr>
              <a:lnSpc>
                <a:spcPct val="150000"/>
              </a:lnSpc>
            </a:pPr>
            <a:r>
              <a:rPr lang="fr-FR" sz="1400"/>
              <a:t>(suppression : d’une bande du terrain de 8m x 28 m et de 2 bandes de 4m de chaque côté)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68692C-90CC-6B95-C97B-0169CC3DF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78" y="3531144"/>
            <a:ext cx="2268611" cy="14012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B752BC-C09E-0950-871F-132053BC3E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8794" y="4781465"/>
            <a:ext cx="2611872" cy="152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79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B182-51D5-C6A1-1010-43D6BA7DB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E033573-4EBA-4710-285A-63583DB8EF37}"/>
              </a:ext>
            </a:extLst>
          </p:cNvPr>
          <p:cNvSpPr/>
          <p:nvPr/>
        </p:nvSpPr>
        <p:spPr>
          <a:xfrm>
            <a:off x="0" y="-8467"/>
            <a:ext cx="12192000" cy="845155"/>
          </a:xfrm>
          <a:prstGeom prst="rect">
            <a:avLst/>
          </a:prstGeom>
          <a:gradFill>
            <a:gsLst>
              <a:gs pos="0">
                <a:srgbClr val="0045D4"/>
              </a:gs>
              <a:gs pos="100000">
                <a:srgbClr val="00206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A818F941-1F82-5443-C3B6-C0397D89DA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913" t="6471" r="17655" b="15682"/>
          <a:stretch/>
        </p:blipFill>
        <p:spPr>
          <a:xfrm>
            <a:off x="202397" y="111496"/>
            <a:ext cx="417769" cy="5408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B22FEB-66AB-B0A8-9EE9-44E13ED70E63}"/>
              </a:ext>
            </a:extLst>
          </p:cNvPr>
          <p:cNvSpPr/>
          <p:nvPr/>
        </p:nvSpPr>
        <p:spPr>
          <a:xfrm>
            <a:off x="872788" y="269833"/>
            <a:ext cx="4516581" cy="406436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>
              <a:lnSpc>
                <a:spcPct val="80000"/>
              </a:lnSpc>
            </a:pPr>
            <a:r>
              <a:rPr lang="fr-FR" sz="28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U8-U9 – LE PLATEAU 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E46E82F-CCC4-E52C-EB36-10FD5784836C}"/>
              </a:ext>
            </a:extLst>
          </p:cNvPr>
          <p:cNvCxnSpPr>
            <a:cxnSpLocks/>
          </p:cNvCxnSpPr>
          <p:nvPr/>
        </p:nvCxnSpPr>
        <p:spPr>
          <a:xfrm>
            <a:off x="0" y="6414419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CF633E3-CC78-C751-C067-1E10F1222424}"/>
              </a:ext>
            </a:extLst>
          </p:cNvPr>
          <p:cNvCxnSpPr>
            <a:cxnSpLocks/>
          </p:cNvCxnSpPr>
          <p:nvPr/>
        </p:nvCxnSpPr>
        <p:spPr>
          <a:xfrm>
            <a:off x="0" y="836688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BAA2DF3-76C3-7127-48D4-1FD0F73135B9}"/>
              </a:ext>
            </a:extLst>
          </p:cNvPr>
          <p:cNvSpPr/>
          <p:nvPr/>
        </p:nvSpPr>
        <p:spPr>
          <a:xfrm>
            <a:off x="9705435" y="753008"/>
            <a:ext cx="2342632" cy="1753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C6FBE3-0203-7757-D3C0-55CFE9D3BF2F}"/>
              </a:ext>
            </a:extLst>
          </p:cNvPr>
          <p:cNvSpPr/>
          <p:nvPr/>
        </p:nvSpPr>
        <p:spPr>
          <a:xfrm>
            <a:off x="9705434" y="755817"/>
            <a:ext cx="2342632" cy="195609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1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Un Football pour tous les enfants</a:t>
            </a:r>
            <a:endParaRPr lang="fr-FR" sz="1100">
              <a:ln w="0"/>
              <a:solidFill>
                <a:schemeClr val="bg1"/>
              </a:solidFill>
              <a:latin typeface="FFF Hero Light" panose="02000308000000020004" pitchFamily="2" charset="77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AA1255C-1630-D199-468A-8ACE1933CC19}"/>
              </a:ext>
            </a:extLst>
          </p:cNvPr>
          <p:cNvSpPr/>
          <p:nvPr/>
        </p:nvSpPr>
        <p:spPr>
          <a:xfrm rot="-120000">
            <a:off x="10441982" y="151756"/>
            <a:ext cx="869535" cy="456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96" b="1">
                <a:solidFill>
                  <a:srgbClr val="002060"/>
                </a:solidFill>
                <a:latin typeface="FFF Hero" panose="02000508000000020004" pitchFamily="2" charset="77"/>
              </a:rPr>
              <a:t>U8-U9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5487966-7B17-7379-5BEB-294184720D50}"/>
              </a:ext>
            </a:extLst>
          </p:cNvPr>
          <p:cNvSpPr/>
          <p:nvPr/>
        </p:nvSpPr>
        <p:spPr>
          <a:xfrm>
            <a:off x="-1" y="6330739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FA9F3E-E092-D809-90B3-CD276BC9C399}"/>
              </a:ext>
            </a:extLst>
          </p:cNvPr>
          <p:cNvSpPr/>
          <p:nvPr/>
        </p:nvSpPr>
        <p:spPr>
          <a:xfrm>
            <a:off x="-2" y="6325082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1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Passion</a:t>
            </a:r>
            <a:endParaRPr lang="fr-FR" sz="1100">
              <a:ln w="0"/>
              <a:solidFill>
                <a:schemeClr val="bg1"/>
              </a:solidFill>
              <a:latin typeface="FFF Hero Light" panose="02000308000000020004" pitchFamily="2" charset="77"/>
            </a:endParaRP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F415AD32-54DF-1345-4F88-CDFE280631B2}"/>
              </a:ext>
            </a:extLst>
          </p:cNvPr>
          <p:cNvSpPr/>
          <p:nvPr/>
        </p:nvSpPr>
        <p:spPr>
          <a:xfrm>
            <a:off x="10769600" y="6341548"/>
            <a:ext cx="1422401" cy="1692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729686-946F-CC2B-AA17-199394DF157D}"/>
              </a:ext>
            </a:extLst>
          </p:cNvPr>
          <p:cNvSpPr/>
          <p:nvPr/>
        </p:nvSpPr>
        <p:spPr>
          <a:xfrm>
            <a:off x="10769599" y="6335891"/>
            <a:ext cx="1422401" cy="195610"/>
          </a:xfrm>
          <a:prstGeom prst="rect">
            <a:avLst/>
          </a:prstGeom>
          <a:noFill/>
        </p:spPr>
        <p:txBody>
          <a:bodyPr wrap="square" lIns="58652" tIns="29326" rIns="58652" bIns="29326">
            <a:spAutoFit/>
          </a:bodyPr>
          <a:lstStyle/>
          <a:p>
            <a:pPr algn="ctr">
              <a:lnSpc>
                <a:spcPct val="80000"/>
              </a:lnSpc>
            </a:pPr>
            <a:r>
              <a:rPr lang="fr-FR" sz="1100" b="1">
                <a:ln w="0"/>
                <a:solidFill>
                  <a:schemeClr val="bg1"/>
                </a:solidFill>
                <a:latin typeface="FFF Hero Black" panose="02000508000000020004" pitchFamily="2" charset="77"/>
              </a:rPr>
              <a:t>Plaisir</a:t>
            </a:r>
            <a:endParaRPr lang="fr-FR" sz="1100">
              <a:ln w="0"/>
              <a:solidFill>
                <a:schemeClr val="bg1"/>
              </a:solidFill>
              <a:latin typeface="FFF Hero Light" panose="02000308000000020004" pitchFamily="2" charset="77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08BB7BF-9DDC-4F1A-75F3-4E4E1F95245B}"/>
              </a:ext>
            </a:extLst>
          </p:cNvPr>
          <p:cNvSpPr txBox="1"/>
          <p:nvPr/>
        </p:nvSpPr>
        <p:spPr>
          <a:xfrm>
            <a:off x="569365" y="1318538"/>
            <a:ext cx="3340899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600" b="1" u="sng">
                <a:solidFill>
                  <a:schemeClr val="dk1"/>
                </a:solidFill>
              </a:rPr>
              <a:t>Pratique</a:t>
            </a:r>
            <a:r>
              <a:rPr lang="fr-FR" sz="1600" b="1">
                <a:solidFill>
                  <a:schemeClr val="dk1"/>
                </a:solidFill>
              </a:rPr>
              <a:t> : 5 v 5 avec GB</a:t>
            </a:r>
          </a:p>
          <a:p>
            <a:endParaRPr lang="fr-FR" sz="1600" b="1">
              <a:solidFill>
                <a:schemeClr val="dk1"/>
              </a:solidFill>
            </a:endParaRPr>
          </a:p>
          <a:p>
            <a:r>
              <a:rPr lang="fr-FR" sz="1600" b="1" u="sng">
                <a:solidFill>
                  <a:schemeClr val="dk1"/>
                </a:solidFill>
              </a:rPr>
              <a:t>Espace de jeu </a:t>
            </a:r>
            <a:r>
              <a:rPr lang="fr-FR" sz="1600" b="1">
                <a:solidFill>
                  <a:schemeClr val="dk1"/>
                </a:solidFill>
              </a:rPr>
              <a:t>: 36x28m pour les rencontres </a:t>
            </a:r>
            <a:r>
              <a:rPr lang="fr-FR" sz="1600">
                <a:solidFill>
                  <a:schemeClr val="dk1"/>
                </a:solidFill>
              </a:rPr>
              <a:t>(32 x 24m possible)</a:t>
            </a:r>
          </a:p>
          <a:p>
            <a:endParaRPr lang="fr-FR" sz="1600" b="1">
              <a:solidFill>
                <a:schemeClr val="dk1"/>
              </a:solidFill>
            </a:endParaRPr>
          </a:p>
          <a:p>
            <a:r>
              <a:rPr lang="fr-FR" sz="1600" b="1" u="sng">
                <a:solidFill>
                  <a:schemeClr val="dk1"/>
                </a:solidFill>
              </a:rPr>
              <a:t>Temps de jeu</a:t>
            </a:r>
            <a:r>
              <a:rPr lang="fr-FR" sz="1600" b="1">
                <a:solidFill>
                  <a:schemeClr val="dk1"/>
                </a:solidFill>
              </a:rPr>
              <a:t> : 5 x 12 minutes</a:t>
            </a:r>
          </a:p>
          <a:p>
            <a:r>
              <a:rPr lang="fr-FR" sz="1400" i="1" u="sng">
                <a:solidFill>
                  <a:schemeClr val="dk1"/>
                </a:solidFill>
              </a:rPr>
              <a:t>Organisation : </a:t>
            </a:r>
            <a:endParaRPr lang="fr-FR" sz="1600" i="1" u="sng">
              <a:solidFill>
                <a:schemeClr val="dk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chemeClr val="dk1"/>
                </a:solidFill>
              </a:rPr>
              <a:t>1 Défi 2 c1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chemeClr val="dk1"/>
                </a:solidFill>
              </a:rPr>
              <a:t>1 </a:t>
            </a:r>
            <a:r>
              <a:rPr lang="fr-FR" sz="1200" err="1">
                <a:solidFill>
                  <a:schemeClr val="dk1"/>
                </a:solidFill>
              </a:rPr>
              <a:t>Funino</a:t>
            </a:r>
            <a:r>
              <a:rPr lang="fr-FR" sz="1200">
                <a:solidFill>
                  <a:schemeClr val="dk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chemeClr val="dk1"/>
                </a:solidFill>
              </a:rPr>
              <a:t>3 Rencontres</a:t>
            </a:r>
          </a:p>
          <a:p>
            <a:endParaRPr lang="fr-FR" sz="1600" b="1">
              <a:solidFill>
                <a:schemeClr val="dk1"/>
              </a:solidFill>
            </a:endParaRPr>
          </a:p>
          <a:p>
            <a:r>
              <a:rPr lang="fr-FR" sz="1600" b="1" u="sng">
                <a:solidFill>
                  <a:schemeClr val="dk1"/>
                </a:solidFill>
              </a:rPr>
              <a:t>Nbre d’équipes max</a:t>
            </a:r>
            <a:r>
              <a:rPr lang="fr-FR" sz="1600" b="1">
                <a:solidFill>
                  <a:schemeClr val="dk1"/>
                </a:solidFill>
              </a:rPr>
              <a:t> : 6 à 12 (6 équipes par demi-terrain)</a:t>
            </a:r>
          </a:p>
          <a:p>
            <a:endParaRPr lang="fr-FR" sz="1600" b="1">
              <a:solidFill>
                <a:schemeClr val="dk1"/>
              </a:solidFill>
            </a:endParaRPr>
          </a:p>
          <a:p>
            <a:r>
              <a:rPr lang="fr-FR" sz="1600" b="1" u="sng">
                <a:solidFill>
                  <a:schemeClr val="dk1"/>
                </a:solidFill>
              </a:rPr>
              <a:t>Buts</a:t>
            </a:r>
            <a:r>
              <a:rPr lang="fr-FR" sz="1600" b="1">
                <a:solidFill>
                  <a:schemeClr val="dk1"/>
                </a:solidFill>
              </a:rPr>
              <a:t> : 4 x 1,50m</a:t>
            </a:r>
          </a:p>
          <a:p>
            <a:endParaRPr lang="fr-FR" sz="1600" b="1">
              <a:solidFill>
                <a:schemeClr val="dk1"/>
              </a:solidFill>
            </a:endParaRPr>
          </a:p>
          <a:p>
            <a:r>
              <a:rPr lang="fr-FR" sz="1600" b="1" u="sng">
                <a:solidFill>
                  <a:schemeClr val="dk1"/>
                </a:solidFill>
              </a:rPr>
              <a:t>Lois du jeu : </a:t>
            </a:r>
            <a:endParaRPr lang="fr-FR" sz="1600" b="1" u="sng">
              <a:solidFill>
                <a:srgbClr val="002B83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chemeClr val="dk1"/>
                </a:solidFill>
              </a:rPr>
              <a:t>Foot à 5 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9E38EC0F-A50E-7838-501D-469D63C75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16358" y="-146224"/>
            <a:ext cx="4841621" cy="7221795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BA597535-E861-3FB5-48F5-63350F7DC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866" y="1248586"/>
            <a:ext cx="2933429" cy="1606625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EE62A07D-ABD2-E9D8-2D5B-5B1F171E6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392190" y="3637950"/>
            <a:ext cx="2933429" cy="1606625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EFB0CD34-A7C6-BD31-C5F1-52C65E8C2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16339" y="3610976"/>
            <a:ext cx="2933429" cy="16066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AF1DD5-9B95-599F-2478-B63BA4F7F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807829" y="1699636"/>
            <a:ext cx="2933429" cy="16066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287F71-AFDE-6C21-F3ED-0EDD10552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531978" y="1672662"/>
            <a:ext cx="2933429" cy="16066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6FD587-B57B-46DC-BBCE-8DF93AC11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7069" y="4109237"/>
            <a:ext cx="2933429" cy="16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26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CFBB43-D2B1-DDEE-FB9E-6B39710DCE62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502939"/>
          <a:ext cx="7483063" cy="15544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B4E2679-36FF-B529-1C74-9360F135F8E4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999874"/>
          <a:ext cx="9199566" cy="3177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A0E18D-D2B2-87D2-BD73-4A88A2818F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355619"/>
            <a:ext cx="3481910" cy="1259840"/>
          </a:xfrm>
        </p:spPr>
        <p:txBody>
          <a:bodyPr>
            <a:normAutofit fontScale="85000" lnSpcReduction="20000"/>
          </a:bodyPr>
          <a:lstStyle/>
          <a:p>
            <a:r>
              <a:rPr lang="fr-FR" sz="1200"/>
              <a:t>3 terrains (T1, T2, T3)</a:t>
            </a:r>
          </a:p>
          <a:p>
            <a:r>
              <a:rPr lang="fr-FR" sz="1200"/>
              <a:t>R1, R2, R3 : T1 = Défi, T2 = </a:t>
            </a:r>
            <a:r>
              <a:rPr lang="fr-FR" sz="1200" err="1"/>
              <a:t>Funino</a:t>
            </a:r>
            <a:r>
              <a:rPr lang="fr-FR" sz="1200"/>
              <a:t> et </a:t>
            </a:r>
          </a:p>
          <a:p>
            <a:pPr marL="0" indent="0">
              <a:buNone/>
            </a:pPr>
            <a:r>
              <a:rPr lang="fr-FR" sz="1200"/>
              <a:t>       T3 = Rencontres</a:t>
            </a:r>
          </a:p>
          <a:p>
            <a:r>
              <a:rPr lang="fr-FR" sz="1200"/>
              <a:t>R4 et R5: T1, T2 et T3 = Rencontres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BA4617F-69C1-4103-9273-AF46A64BABC8}"/>
              </a:ext>
            </a:extLst>
          </p:cNvPr>
          <p:cNvSpPr txBox="1">
            <a:spLocks/>
          </p:cNvSpPr>
          <p:nvPr/>
        </p:nvSpPr>
        <p:spPr>
          <a:xfrm>
            <a:off x="1442365" y="6134526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Si 5 équipes, faire le maximum pour constituer une 6</a:t>
            </a:r>
            <a:r>
              <a:rPr lang="fr-FR" sz="1200" baseline="30000"/>
              <a:t>ème</a:t>
            </a:r>
            <a:r>
              <a:rPr lang="fr-FR" sz="1200"/>
              <a:t> équipe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E8D0CC81-DE10-006A-27EB-3CC1AF6D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/>
              <a:t>U8-U9 – Répartition plateau à 5 et 6 équipes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0232D5E-A2BE-25A3-3ECA-ABC608AC2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94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935F7-937A-3987-F4F1-D34918F0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6">
            <a:extLst>
              <a:ext uri="{FF2B5EF4-FFF2-40B4-BE49-F238E27FC236}">
                <a16:creationId xmlns:a16="http://schemas.microsoft.com/office/drawing/2014/main" id="{2E242015-89DB-763E-67B3-A17E01AA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/>
              <a:t>U8-U9 – Répartition plateau à 7 et 8 équipes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E028A7A-8C69-88F6-5008-A71EB83BBE12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279419"/>
          <a:ext cx="7483063" cy="2072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72E749B-8E25-1829-8A00-2CBC1008808D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5"/>
          <a:ext cx="9199566" cy="3580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err="1"/>
                        <a:t>Funino</a:t>
                      </a:r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5D60198F-834E-3A5B-4B60-BF1CAB435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 fontScale="85000" lnSpcReduction="20000"/>
          </a:bodyPr>
          <a:lstStyle/>
          <a:p>
            <a:r>
              <a:rPr lang="fr-FR" sz="1200"/>
              <a:t>4 terrains (T1, T2, T3, T4)</a:t>
            </a:r>
          </a:p>
          <a:p>
            <a:r>
              <a:rPr lang="fr-FR" sz="1200"/>
              <a:t>R1, R2, R3, R4 : T1 = Défi, T2 = </a:t>
            </a:r>
            <a:r>
              <a:rPr lang="fr-FR" sz="1200" err="1"/>
              <a:t>Funino</a:t>
            </a:r>
            <a:endParaRPr lang="fr-FR" sz="1200"/>
          </a:p>
          <a:p>
            <a:pPr marL="0" indent="0">
              <a:buNone/>
            </a:pPr>
            <a:r>
              <a:rPr lang="fr-FR" sz="1200"/>
              <a:t>      T3 et T4 = Rencontres  </a:t>
            </a:r>
          </a:p>
          <a:p>
            <a:r>
              <a:rPr lang="fr-FR" sz="1200"/>
              <a:t>R5 : T1, T2, T3 et T4 = Rencontres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7E4AF9-8BC8-AA48-5A11-6179CE769D0E}"/>
              </a:ext>
            </a:extLst>
          </p:cNvPr>
          <p:cNvSpPr txBox="1">
            <a:spLocks/>
          </p:cNvSpPr>
          <p:nvPr/>
        </p:nvSpPr>
        <p:spPr>
          <a:xfrm>
            <a:off x="1442365" y="616811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Si 7 équipes, faire le maximum pour constituer une 8</a:t>
            </a:r>
            <a:r>
              <a:rPr lang="fr-FR" sz="1200" baseline="30000"/>
              <a:t>ème</a:t>
            </a:r>
            <a:r>
              <a:rPr lang="fr-FR" sz="1200"/>
              <a:t> équipe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BA65ED0-4430-94A2-9869-E2ACD7CF0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36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C782D-C89B-4A41-5884-D4A2125D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D4C44E88-6B03-2D2C-247A-8D5A1151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/>
              <a:t>U8-U9 – Répartition plateau à 9 et 10 équipes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3F9EE99-6210-853C-2C7E-4234511DABA0}"/>
              </a:ext>
            </a:extLst>
          </p:cNvPr>
          <p:cNvGraphicFramePr>
            <a:graphicFrameLocks noGrp="1"/>
          </p:cNvGraphicFramePr>
          <p:nvPr/>
        </p:nvGraphicFramePr>
        <p:xfrm>
          <a:off x="764488" y="1150876"/>
          <a:ext cx="7483063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D0A95C5-B0FE-D6EC-A9B7-642D357EC6B9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err="1"/>
                        <a:t>Funino</a:t>
                      </a:r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36C1DDB-4D50-CA8E-BED6-B0E089978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/>
              <a:t>5 terrains (T1, T2, T3, T4, T5)</a:t>
            </a:r>
          </a:p>
          <a:p>
            <a:r>
              <a:rPr lang="fr-FR" sz="1200"/>
              <a:t>R1, R2, R3, R4, R5 : T1 = Défi, </a:t>
            </a:r>
          </a:p>
          <a:p>
            <a:pPr marL="0" indent="0">
              <a:buNone/>
            </a:pPr>
            <a:r>
              <a:rPr lang="fr-FR" sz="1200"/>
              <a:t>T2 = </a:t>
            </a:r>
            <a:r>
              <a:rPr lang="fr-FR" sz="1200" err="1"/>
              <a:t>Funino</a:t>
            </a:r>
            <a:r>
              <a:rPr lang="fr-FR" sz="1200"/>
              <a:t>, T3, T4 et T5 = Rencontres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C410F3B-A5BC-CF0F-1FF3-07EC1CD9E7F7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Si 9 équipes, faire le maximum pour constituer une 10</a:t>
            </a:r>
            <a:r>
              <a:rPr lang="fr-FR" sz="1200" baseline="30000"/>
              <a:t>ème</a:t>
            </a:r>
            <a:r>
              <a:rPr lang="fr-FR" sz="1200"/>
              <a:t> équipe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444DA8-140F-1C08-B804-4987619A7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31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5B0C9-C234-3725-3159-270D45D65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DF62927-2194-D7C5-89B8-8A6B3EE87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AF03344-73A6-21A6-E940-F7B79BCD9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Affiche Terrain Plateau</a:t>
            </a:r>
          </a:p>
        </p:txBody>
      </p:sp>
    </p:spTree>
    <p:extLst>
      <p:ext uri="{BB962C8B-B14F-4D97-AF65-F5344CB8AC3E}">
        <p14:creationId xmlns:p14="http://schemas.microsoft.com/office/powerpoint/2010/main" val="658518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72442-EF09-EBE0-E324-8D719469B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1AE8FA1F-F71B-950D-6B22-C90027B2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B7D6B1-2B4C-5F11-4E61-EC75633F1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05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8B841-68A9-086B-8B79-2022F1E4A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C19FAD34-9077-2FB8-4CF7-A32D3D7F2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11" name="Titre 6">
            <a:extLst>
              <a:ext uri="{FF2B5EF4-FFF2-40B4-BE49-F238E27FC236}">
                <a16:creationId xmlns:a16="http://schemas.microsoft.com/office/drawing/2014/main" id="{B68F4B27-3557-6991-B9BB-AB7F2831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n°2</a:t>
            </a:r>
          </a:p>
        </p:txBody>
      </p:sp>
    </p:spTree>
    <p:extLst>
      <p:ext uri="{BB962C8B-B14F-4D97-AF65-F5344CB8AC3E}">
        <p14:creationId xmlns:p14="http://schemas.microsoft.com/office/powerpoint/2010/main" val="1203177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53F9-95C1-04CA-468D-CFE33E42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0CBB6A53-875C-AA29-9796-279748EE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790" y="640081"/>
            <a:ext cx="9349740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014E562-0D56-76DF-9303-56B8995FA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FF9847-E1BB-5A2F-AC8F-96302B108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51" y="3223261"/>
            <a:ext cx="3353758" cy="31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78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B5EF9-0BB8-B47A-264B-8C2E33551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DE6DCB3-D952-435E-F033-85352A52B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" y="3429000"/>
            <a:ext cx="3023183" cy="3093697"/>
          </a:xfrm>
          <a:prstGeom prst="rect">
            <a:avLst/>
          </a:prstGeom>
        </p:spPr>
      </p:pic>
      <p:sp>
        <p:nvSpPr>
          <p:cNvPr id="10" name="Titre 6">
            <a:extLst>
              <a:ext uri="{FF2B5EF4-FFF2-40B4-BE49-F238E27FC236}">
                <a16:creationId xmlns:a16="http://schemas.microsoft.com/office/drawing/2014/main" id="{E328A1D0-A30C-0A43-4FB0-BFD8E83B2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763F9CF-6BC4-5312-BC0D-B66E06D46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1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E8ECE-6ABA-5A1C-C83C-372423135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D1959954-00E5-295D-4C91-8B8D6925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640081"/>
            <a:ext cx="9063990" cy="5749290"/>
          </a:xfrm>
        </p:spPr>
        <p:txBody>
          <a:bodyPr>
            <a:normAutofit fontScale="90000"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9891C9-4EEA-CF49-679B-63B71B999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635712-D7E3-C8F5-A26F-46856B8ED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809" y="3006090"/>
            <a:ext cx="3280758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08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0C305-29CF-0343-A6B1-7A01DA493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26B0DE77-9B0E-F2B2-CBBA-8D85A38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/>
              <a:t>TERRAIN </a:t>
            </a:r>
            <a:br>
              <a:rPr lang="fr-FR" sz="16600"/>
            </a:br>
            <a:r>
              <a:rPr lang="fr-FR" sz="16600"/>
              <a:t>n°6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9FAF82-189C-B164-C662-B27FEAACC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23DC24-6A01-F23D-FF84-4FD79C274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49" y="2777490"/>
            <a:ext cx="2530383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27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A32-2FE7-562F-664F-FA25FFE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13374A-0D92-1304-BB61-730720048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1F9912A-AF41-AC2C-8E35-1ADFD75E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VIDEOS</a:t>
            </a:r>
            <a:br>
              <a:rPr lang="fr-FR"/>
            </a:br>
            <a:r>
              <a:rPr lang="fr-FR"/>
              <a:t>(lien </a:t>
            </a:r>
            <a:r>
              <a:rPr lang="fr-FR" err="1"/>
              <a:t>youtube</a:t>
            </a:r>
            <a:r>
              <a:rPr lang="fr-FR"/>
              <a:t> et QR CODE)</a:t>
            </a:r>
          </a:p>
        </p:txBody>
      </p:sp>
    </p:spTree>
    <p:extLst>
      <p:ext uri="{BB962C8B-B14F-4D97-AF65-F5344CB8AC3E}">
        <p14:creationId xmlns:p14="http://schemas.microsoft.com/office/powerpoint/2010/main" val="10526245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EFE74-AD88-F98E-7F93-07F7EE98F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21D68C7-FAE3-F29D-43E2-FA7151AD9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5" name="Titre 6">
            <a:extLst>
              <a:ext uri="{FF2B5EF4-FFF2-40B4-BE49-F238E27FC236}">
                <a16:creationId xmlns:a16="http://schemas.microsoft.com/office/drawing/2014/main" id="{69514B81-AAB3-7B62-693D-41E2F12F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6134100" cy="883912"/>
          </a:xfrm>
        </p:spPr>
        <p:txBody>
          <a:bodyPr>
            <a:normAutofit/>
          </a:bodyPr>
          <a:lstStyle/>
          <a:p>
            <a:r>
              <a:rPr lang="fr-FR" sz="4800"/>
              <a:t>Vidéos Défis</a:t>
            </a:r>
          </a:p>
        </p:txBody>
      </p:sp>
      <p:sp>
        <p:nvSpPr>
          <p:cNvPr id="6" name="Titre 6">
            <a:extLst>
              <a:ext uri="{FF2B5EF4-FFF2-40B4-BE49-F238E27FC236}">
                <a16:creationId xmlns:a16="http://schemas.microsoft.com/office/drawing/2014/main" id="{B0B1F5BC-57CB-6599-4617-7044832B8210}"/>
              </a:ext>
            </a:extLst>
          </p:cNvPr>
          <p:cNvSpPr txBox="1">
            <a:spLocks/>
          </p:cNvSpPr>
          <p:nvPr/>
        </p:nvSpPr>
        <p:spPr>
          <a:xfrm>
            <a:off x="329342" y="2197163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n°1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D866C96-9649-DF35-41F0-D358113CA96D}"/>
              </a:ext>
            </a:extLst>
          </p:cNvPr>
          <p:cNvSpPr txBox="1">
            <a:spLocks/>
          </p:cNvSpPr>
          <p:nvPr/>
        </p:nvSpPr>
        <p:spPr>
          <a:xfrm>
            <a:off x="4645743" y="190409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Défi n°2</a:t>
            </a: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CE0B4C17-1A01-D5C3-30CF-291CB2684D61}"/>
              </a:ext>
            </a:extLst>
          </p:cNvPr>
          <p:cNvSpPr txBox="1">
            <a:spLocks/>
          </p:cNvSpPr>
          <p:nvPr/>
        </p:nvSpPr>
        <p:spPr>
          <a:xfrm>
            <a:off x="215776" y="4169123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Défi n°3</a:t>
            </a:r>
          </a:p>
        </p:txBody>
      </p:sp>
      <p:sp>
        <p:nvSpPr>
          <p:cNvPr id="11" name="Titre 6">
            <a:extLst>
              <a:ext uri="{FF2B5EF4-FFF2-40B4-BE49-F238E27FC236}">
                <a16:creationId xmlns:a16="http://schemas.microsoft.com/office/drawing/2014/main" id="{A2DF9D69-1B3C-7A74-D02D-A072907B0AA1}"/>
              </a:ext>
            </a:extLst>
          </p:cNvPr>
          <p:cNvSpPr txBox="1">
            <a:spLocks/>
          </p:cNvSpPr>
          <p:nvPr/>
        </p:nvSpPr>
        <p:spPr>
          <a:xfrm>
            <a:off x="4907823" y="4476574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21DDA2-D2FC-5866-B192-CFD1B8881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18" y="1567902"/>
            <a:ext cx="1752570" cy="193002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196100C-2D8D-8F24-AC66-A2CFF2E41C67}"/>
              </a:ext>
            </a:extLst>
          </p:cNvPr>
          <p:cNvSpPr txBox="1"/>
          <p:nvPr/>
        </p:nvSpPr>
        <p:spPr>
          <a:xfrm>
            <a:off x="2495059" y="2947122"/>
            <a:ext cx="26417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https://youtu.be/x123Xk9xFJ8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228CAFB-EC3A-8BC6-4DBC-B9082E0B6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6171" y="1704926"/>
            <a:ext cx="1730048" cy="17300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D42444B-5F14-D3A8-D5C4-648699380AED}"/>
              </a:ext>
            </a:extLst>
          </p:cNvPr>
          <p:cNvSpPr txBox="1"/>
          <p:nvPr/>
        </p:nvSpPr>
        <p:spPr>
          <a:xfrm>
            <a:off x="6697005" y="2605578"/>
            <a:ext cx="26772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https://youtu.be/xkxvFxVkfvs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44C0905-A37E-BFB8-6732-395046028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700" y="4159589"/>
            <a:ext cx="1465549" cy="146554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3BD53CE-6039-8910-BBCA-5EAF83FD6B74}"/>
              </a:ext>
            </a:extLst>
          </p:cNvPr>
          <p:cNvSpPr txBox="1"/>
          <p:nvPr/>
        </p:nvSpPr>
        <p:spPr>
          <a:xfrm>
            <a:off x="2495059" y="4908271"/>
            <a:ext cx="7315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https://youtu.be/EJ9jpgkQfNo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A3494EA-FD21-AB19-B3EB-7F1EF5F9E0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6775" y="3974080"/>
            <a:ext cx="1820569" cy="182056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1E6EEB9-5710-D67E-E4A5-6ADACAFA9C99}"/>
              </a:ext>
            </a:extLst>
          </p:cNvPr>
          <p:cNvSpPr txBox="1"/>
          <p:nvPr/>
        </p:nvSpPr>
        <p:spPr>
          <a:xfrm>
            <a:off x="7168728" y="5219853"/>
            <a:ext cx="7315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https://youtu.be/ROIxwE-eaN4</a:t>
            </a: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001F5B49-BFD5-C5D0-44F1-5C228CB72A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1574" y="210069"/>
            <a:ext cx="1881543" cy="1938409"/>
          </a:xfrm>
          <a:prstGeom prst="rect">
            <a:avLst/>
          </a:prstGeom>
        </p:spPr>
      </p:pic>
      <p:sp>
        <p:nvSpPr>
          <p:cNvPr id="8" name="ZoneTexte 20">
            <a:extLst>
              <a:ext uri="{FF2B5EF4-FFF2-40B4-BE49-F238E27FC236}">
                <a16:creationId xmlns:a16="http://schemas.microsoft.com/office/drawing/2014/main" id="{46099703-3A7C-4ECD-4D29-681DA9E9ADA8}"/>
              </a:ext>
            </a:extLst>
          </p:cNvPr>
          <p:cNvSpPr txBox="1"/>
          <p:nvPr/>
        </p:nvSpPr>
        <p:spPr>
          <a:xfrm>
            <a:off x="9099225" y="234973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2"/>
              </a:rPr>
              <a:t>https://youtu.be/EBiHJivNfPw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D9329B47-0740-DA50-9918-9C3ECBFECF4C}"/>
              </a:ext>
            </a:extLst>
          </p:cNvPr>
          <p:cNvSpPr txBox="1">
            <a:spLocks/>
          </p:cNvSpPr>
          <p:nvPr/>
        </p:nvSpPr>
        <p:spPr>
          <a:xfrm>
            <a:off x="8332318" y="1921619"/>
            <a:ext cx="3711385" cy="576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2800" dirty="0">
                <a:latin typeface="FFF Equipe"/>
              </a:rPr>
              <a:t>Vidéo </a:t>
            </a:r>
            <a:r>
              <a:rPr lang="fr-FR" sz="2800" dirty="0" err="1">
                <a:latin typeface="FFF Equipe"/>
              </a:rPr>
              <a:t>Funino</a:t>
            </a:r>
            <a:endParaRPr lang="fr-FR" sz="2800" dirty="0">
              <a:latin typeface="FFF Equipe"/>
            </a:endParaRPr>
          </a:p>
        </p:txBody>
      </p:sp>
    </p:spTree>
    <p:extLst>
      <p:ext uri="{BB962C8B-B14F-4D97-AF65-F5344CB8AC3E}">
        <p14:creationId xmlns:p14="http://schemas.microsoft.com/office/powerpoint/2010/main" val="3761454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30A8F-8B0B-FE5C-E936-66488FACA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032BE71-46EE-BD85-A74F-B6A5B575C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4" name="Titre 6">
            <a:extLst>
              <a:ext uri="{FF2B5EF4-FFF2-40B4-BE49-F238E27FC236}">
                <a16:creationId xmlns:a16="http://schemas.microsoft.com/office/drawing/2014/main" id="{A91FF037-629C-DA56-A70E-778FEC08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10978816" cy="883912"/>
          </a:xfrm>
        </p:spPr>
        <p:txBody>
          <a:bodyPr>
            <a:normAutofit/>
          </a:bodyPr>
          <a:lstStyle/>
          <a:p>
            <a:r>
              <a:rPr lang="fr-FR" sz="4800"/>
              <a:t>Vidéo Maitre de lignes</a:t>
            </a:r>
          </a:p>
        </p:txBody>
      </p:sp>
      <p:sp>
        <p:nvSpPr>
          <p:cNvPr id="8" name="Titre 6">
            <a:extLst>
              <a:ext uri="{FF2B5EF4-FFF2-40B4-BE49-F238E27FC236}">
                <a16:creationId xmlns:a16="http://schemas.microsoft.com/office/drawing/2014/main" id="{5B7FF3F8-B286-D283-AD91-D49B7C5DE157}"/>
              </a:ext>
            </a:extLst>
          </p:cNvPr>
          <p:cNvSpPr txBox="1">
            <a:spLocks/>
          </p:cNvSpPr>
          <p:nvPr/>
        </p:nvSpPr>
        <p:spPr>
          <a:xfrm>
            <a:off x="741949" y="3429000"/>
            <a:ext cx="10978816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4800"/>
              <a:t>Vidéo </a:t>
            </a:r>
            <a:r>
              <a:rPr lang="fr-FR" sz="4800" err="1"/>
              <a:t>Funino</a:t>
            </a:r>
            <a:endParaRPr lang="fr-FR" sz="480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0AF26B4-8097-006F-6079-1AC337E37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796" y="2512363"/>
            <a:ext cx="8653919" cy="2113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2A26F7-4EAB-CDAB-6CF1-4509BCFED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107" y="1452835"/>
            <a:ext cx="2160757" cy="21607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714CCC6-B910-E506-9396-0B301F27E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611" y="4243236"/>
            <a:ext cx="2143125" cy="214312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85DF65C-6F3A-A1EC-7322-836DFCFC3FED}"/>
              </a:ext>
            </a:extLst>
          </p:cNvPr>
          <p:cNvSpPr txBox="1"/>
          <p:nvPr/>
        </p:nvSpPr>
        <p:spPr>
          <a:xfrm>
            <a:off x="5120739" y="522477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https://youtu.be/EBiHJivNfPw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017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1780</Words>
  <Application>Microsoft Office PowerPoint</Application>
  <PresentationFormat>Grand écran</PresentationFormat>
  <Paragraphs>571</Paragraphs>
  <Slides>36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5" baseType="lpstr">
      <vt:lpstr>Aptos</vt:lpstr>
      <vt:lpstr>Aptos Display</vt:lpstr>
      <vt:lpstr>Arial</vt:lpstr>
      <vt:lpstr>FFF Equipe</vt:lpstr>
      <vt:lpstr>FFF Equipe Black</vt:lpstr>
      <vt:lpstr>FFF Hero</vt:lpstr>
      <vt:lpstr>FFF Hero Black</vt:lpstr>
      <vt:lpstr>FFF Hero Light</vt:lpstr>
      <vt:lpstr>Thème Office</vt:lpstr>
      <vt:lpstr>DOCUMENTS D’ORGANISATION  U6-U7</vt:lpstr>
      <vt:lpstr>Organisation  Plateau U6-U7</vt:lpstr>
      <vt:lpstr>Présentation PowerPoint</vt:lpstr>
      <vt:lpstr>Présentation PowerPoint</vt:lpstr>
      <vt:lpstr>Présentation PowerPoint</vt:lpstr>
      <vt:lpstr>U6-U7 – Répartition plateau à 5 et 6 équipes</vt:lpstr>
      <vt:lpstr>U6-U7 – Répartition plateau à 7 et 8 équipes</vt:lpstr>
      <vt:lpstr>U6-U7 – Répartition plateau à 9 et 10 équipes</vt:lpstr>
      <vt:lpstr>Affiche Terrain Plateau</vt:lpstr>
      <vt:lpstr>TERRAIN  n°1</vt:lpstr>
      <vt:lpstr>TERRAIN  n°2</vt:lpstr>
      <vt:lpstr>TERRAIN  n°3</vt:lpstr>
      <vt:lpstr>TERRAIN  n°4</vt:lpstr>
      <vt:lpstr>TERRAIN  n°5</vt:lpstr>
      <vt:lpstr>TERRAIN  n°6</vt:lpstr>
      <vt:lpstr>VIDEOS (lien youtube et QR CODE)</vt:lpstr>
      <vt:lpstr>Vidéos Défis</vt:lpstr>
      <vt:lpstr>Vidéos Forme jouée en ballon magique</vt:lpstr>
      <vt:lpstr>Vidéo Maitre de lignes</vt:lpstr>
      <vt:lpstr>DOCUMENTS D’ORGANISATION  U8-U9</vt:lpstr>
      <vt:lpstr>Organisation  Plateau U8-U9</vt:lpstr>
      <vt:lpstr>Présentation PowerPoint</vt:lpstr>
      <vt:lpstr>Présentation PowerPoint</vt:lpstr>
      <vt:lpstr>U8-U9 – Répartition plateau à 5 et 6 équipes</vt:lpstr>
      <vt:lpstr>U8-U9 – Répartition plateau à 7 et 8 équipes</vt:lpstr>
      <vt:lpstr>U8-U9 – Répartition plateau à 9 et 10 équipes</vt:lpstr>
      <vt:lpstr>Affiche Terrain Plateau</vt:lpstr>
      <vt:lpstr>TERRAIN  n°1</vt:lpstr>
      <vt:lpstr>TERRAIN  n°2</vt:lpstr>
      <vt:lpstr>TERRAIN  n°3</vt:lpstr>
      <vt:lpstr>TERRAIN  n°4</vt:lpstr>
      <vt:lpstr>TERRAIN  n°5</vt:lpstr>
      <vt:lpstr>TERRAIN  n°6</vt:lpstr>
      <vt:lpstr>VIDEOS (lien youtube et QR CODE)</vt:lpstr>
      <vt:lpstr>Vidéos Défis</vt:lpstr>
      <vt:lpstr>Vidéo Maitre de lignes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DELAMARE Robyn</dc:creator>
  <cp:lastModifiedBy>DELAMARE Robyn</cp:lastModifiedBy>
  <cp:revision>2</cp:revision>
  <dcterms:created xsi:type="dcterms:W3CDTF">2026-09-29T13:01:58Z</dcterms:created>
  <dcterms:modified xsi:type="dcterms:W3CDTF">2026-09-29T14:08:54Z</dcterms:modified>
</cp:coreProperties>
</file>